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2"/>
  </p:notesMasterIdLst>
  <p:sldIdLst>
    <p:sldId id="256" r:id="rId2"/>
    <p:sldId id="257" r:id="rId3"/>
    <p:sldId id="261" r:id="rId4"/>
    <p:sldId id="269" r:id="rId5"/>
    <p:sldId id="279" r:id="rId6"/>
    <p:sldId id="276" r:id="rId7"/>
    <p:sldId id="280" r:id="rId8"/>
    <p:sldId id="284" r:id="rId9"/>
    <p:sldId id="285" r:id="rId10"/>
    <p:sldId id="266" r:id="rId11"/>
  </p:sldIdLst>
  <p:sldSz cx="9144000" cy="5143500" type="screen16x9"/>
  <p:notesSz cx="6858000" cy="9144000"/>
  <p:embeddedFontLst>
    <p:embeddedFont>
      <p:font typeface="Anaheim" panose="020B0604020202020204" charset="0"/>
      <p:regular r:id="rId13"/>
    </p:embeddedFont>
    <p:embeddedFont>
      <p:font typeface="Zen Dots" panose="020B0604020202020204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602">
          <p15:clr>
            <a:srgbClr val="9AA0A6"/>
          </p15:clr>
        </p15:guide>
        <p15:guide id="3" orient="horz" pos="340">
          <p15:clr>
            <a:srgbClr val="9AA0A6"/>
          </p15:clr>
        </p15:guide>
        <p15:guide id="4" pos="5306">
          <p15:clr>
            <a:srgbClr val="9AA0A6"/>
          </p15:clr>
        </p15:guide>
        <p15:guide id="5" orient="horz" pos="290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FD813B-E47A-4ABC-BC9C-E4136EAA574B}">
  <a:tblStyle styleId="{0CFD813B-E47A-4ABC-BC9C-E4136EAA57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2" d="100"/>
          <a:sy n="112" d="100"/>
        </p:scale>
        <p:origin x="610" y="125"/>
      </p:cViewPr>
      <p:guideLst>
        <p:guide pos="454"/>
        <p:guide orient="horz" pos="602"/>
        <p:guide orient="horz" pos="340"/>
        <p:guide pos="5306"/>
        <p:guide orient="horz" pos="29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ge0d68fe5e7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" name="Google Shape;1348;ge0d68fe5e7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e129d2a63f_0_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e129d2a63f_0_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ge129d2a63f_0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9" name="Google Shape;2529;ge129d2a63f_0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ge129d2a63f_0_3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9" name="Google Shape;2369;ge129d2a63f_0_3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" name="Google Shape;2578;ge129d2a63f_0_1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9" name="Google Shape;2579;ge129d2a63f_0_1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e129d2a63f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e129d2a63f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1" name="Google Shape;11;p2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" name="Google Shape;19;p2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0" name="Google Shape;20;p2"/>
          <p:cNvGrpSpPr/>
          <p:nvPr/>
        </p:nvGrpSpPr>
        <p:grpSpPr>
          <a:xfrm>
            <a:off x="371330" y="3441041"/>
            <a:ext cx="8400431" cy="1380780"/>
            <a:chOff x="4122825" y="2769975"/>
            <a:chExt cx="4390775" cy="1934950"/>
          </a:xfrm>
        </p:grpSpPr>
        <p:sp>
          <p:nvSpPr>
            <p:cNvPr id="21" name="Google Shape;21;p2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" name="Google Shape;44;p2"/>
          <p:cNvCxnSpPr/>
          <p:nvPr/>
        </p:nvCxnSpPr>
        <p:spPr>
          <a:xfrm>
            <a:off x="372000" y="2007600"/>
            <a:ext cx="1495500" cy="0"/>
          </a:xfrm>
          <a:prstGeom prst="straightConnector1">
            <a:avLst/>
          </a:prstGeom>
          <a:noFill/>
          <a:ln w="1524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45;p2"/>
          <p:cNvCxnSpPr/>
          <p:nvPr/>
        </p:nvCxnSpPr>
        <p:spPr>
          <a:xfrm>
            <a:off x="7276500" y="2007600"/>
            <a:ext cx="1495500" cy="0"/>
          </a:xfrm>
          <a:prstGeom prst="straightConnector1">
            <a:avLst/>
          </a:prstGeom>
          <a:noFill/>
          <a:ln w="1524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6" name="Google Shape;46;p2"/>
          <p:cNvGrpSpPr/>
          <p:nvPr/>
        </p:nvGrpSpPr>
        <p:grpSpPr>
          <a:xfrm>
            <a:off x="4313685" y="2999817"/>
            <a:ext cx="530320" cy="530308"/>
            <a:chOff x="5720325" y="1250450"/>
            <a:chExt cx="1103225" cy="1103200"/>
          </a:xfrm>
        </p:grpSpPr>
        <p:sp>
          <p:nvSpPr>
            <p:cNvPr id="47" name="Google Shape;47;p2"/>
            <p:cNvSpPr/>
            <p:nvPr/>
          </p:nvSpPr>
          <p:spPr>
            <a:xfrm>
              <a:off x="5720325" y="1250450"/>
              <a:ext cx="1103225" cy="551600"/>
            </a:xfrm>
            <a:custGeom>
              <a:avLst/>
              <a:gdLst/>
              <a:ahLst/>
              <a:cxnLst/>
              <a:rect l="l" t="t" r="r" b="b"/>
              <a:pathLst>
                <a:path w="44129" h="22064" extrusionOk="0">
                  <a:moveTo>
                    <a:pt x="22064" y="0"/>
                  </a:moveTo>
                  <a:cubicBezTo>
                    <a:pt x="9879" y="0"/>
                    <a:pt x="1" y="9878"/>
                    <a:pt x="1" y="22064"/>
                  </a:cubicBezTo>
                  <a:lnTo>
                    <a:pt x="44128" y="22064"/>
                  </a:lnTo>
                  <a:cubicBezTo>
                    <a:pt x="44128" y="9878"/>
                    <a:pt x="34250" y="0"/>
                    <a:pt x="2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822600" y="2122000"/>
              <a:ext cx="898725" cy="38425"/>
            </a:xfrm>
            <a:custGeom>
              <a:avLst/>
              <a:gdLst/>
              <a:ahLst/>
              <a:cxnLst/>
              <a:rect l="l" t="t" r="r" b="b"/>
              <a:pathLst>
                <a:path w="35949" h="1537" extrusionOk="0">
                  <a:moveTo>
                    <a:pt x="0" y="0"/>
                  </a:moveTo>
                  <a:cubicBezTo>
                    <a:pt x="378" y="531"/>
                    <a:pt x="780" y="1043"/>
                    <a:pt x="1203" y="1537"/>
                  </a:cubicBezTo>
                  <a:lnTo>
                    <a:pt x="34746" y="1537"/>
                  </a:lnTo>
                  <a:cubicBezTo>
                    <a:pt x="35168" y="1043"/>
                    <a:pt x="35570" y="531"/>
                    <a:pt x="35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985075" y="2273275"/>
              <a:ext cx="573750" cy="29675"/>
            </a:xfrm>
            <a:custGeom>
              <a:avLst/>
              <a:gdLst/>
              <a:ahLst/>
              <a:cxnLst/>
              <a:rect l="l" t="t" r="r" b="b"/>
              <a:pathLst>
                <a:path w="22950" h="1187" extrusionOk="0">
                  <a:moveTo>
                    <a:pt x="1" y="0"/>
                  </a:moveTo>
                  <a:cubicBezTo>
                    <a:pt x="717" y="438"/>
                    <a:pt x="1460" y="833"/>
                    <a:pt x="2226" y="1187"/>
                  </a:cubicBezTo>
                  <a:lnTo>
                    <a:pt x="20725" y="1187"/>
                  </a:lnTo>
                  <a:cubicBezTo>
                    <a:pt x="21490" y="833"/>
                    <a:pt x="22233" y="435"/>
                    <a:pt x="22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898675" y="2208175"/>
              <a:ext cx="746500" cy="28125"/>
            </a:xfrm>
            <a:custGeom>
              <a:avLst/>
              <a:gdLst/>
              <a:ahLst/>
              <a:cxnLst/>
              <a:rect l="l" t="t" r="r" b="b"/>
              <a:pathLst>
                <a:path w="29860" h="1125" extrusionOk="0">
                  <a:moveTo>
                    <a:pt x="1" y="0"/>
                  </a:moveTo>
                  <a:cubicBezTo>
                    <a:pt x="427" y="391"/>
                    <a:pt x="867" y="767"/>
                    <a:pt x="1323" y="1125"/>
                  </a:cubicBezTo>
                  <a:lnTo>
                    <a:pt x="28538" y="1125"/>
                  </a:lnTo>
                  <a:cubicBezTo>
                    <a:pt x="28994" y="767"/>
                    <a:pt x="29435" y="391"/>
                    <a:pt x="29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725875" y="1880175"/>
              <a:ext cx="1092175" cy="54600"/>
            </a:xfrm>
            <a:custGeom>
              <a:avLst/>
              <a:gdLst/>
              <a:ahLst/>
              <a:cxnLst/>
              <a:rect l="l" t="t" r="r" b="b"/>
              <a:pathLst>
                <a:path w="43687" h="2184" extrusionOk="0">
                  <a:moveTo>
                    <a:pt x="0" y="1"/>
                  </a:moveTo>
                  <a:cubicBezTo>
                    <a:pt x="106" y="741"/>
                    <a:pt x="246" y="1469"/>
                    <a:pt x="423" y="2184"/>
                  </a:cubicBezTo>
                  <a:lnTo>
                    <a:pt x="43264" y="2184"/>
                  </a:lnTo>
                  <a:cubicBezTo>
                    <a:pt x="43440" y="1468"/>
                    <a:pt x="43581" y="740"/>
                    <a:pt x="43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2450" y="2013750"/>
              <a:ext cx="1019000" cy="45250"/>
            </a:xfrm>
            <a:custGeom>
              <a:avLst/>
              <a:gdLst/>
              <a:ahLst/>
              <a:cxnLst/>
              <a:rect l="l" t="t" r="r" b="b"/>
              <a:pathLst>
                <a:path w="40760" h="1810" extrusionOk="0">
                  <a:moveTo>
                    <a:pt x="1" y="1"/>
                  </a:moveTo>
                  <a:cubicBezTo>
                    <a:pt x="257" y="620"/>
                    <a:pt x="542" y="1222"/>
                    <a:pt x="853" y="1810"/>
                  </a:cubicBezTo>
                  <a:lnTo>
                    <a:pt x="39908" y="1810"/>
                  </a:lnTo>
                  <a:cubicBezTo>
                    <a:pt x="40218" y="1222"/>
                    <a:pt x="40502" y="618"/>
                    <a:pt x="407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109250" y="2329250"/>
              <a:ext cx="325425" cy="24400"/>
            </a:xfrm>
            <a:custGeom>
              <a:avLst/>
              <a:gdLst/>
              <a:ahLst/>
              <a:cxnLst/>
              <a:rect l="l" t="t" r="r" b="b"/>
              <a:pathLst>
                <a:path w="13017" h="976" extrusionOk="0">
                  <a:moveTo>
                    <a:pt x="1" y="1"/>
                  </a:moveTo>
                  <a:cubicBezTo>
                    <a:pt x="2058" y="636"/>
                    <a:pt x="4244" y="976"/>
                    <a:pt x="6509" y="976"/>
                  </a:cubicBezTo>
                  <a:cubicBezTo>
                    <a:pt x="8773" y="976"/>
                    <a:pt x="10959" y="634"/>
                    <a:pt x="130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319275" y="590075"/>
            <a:ext cx="6505500" cy="240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2904775" y="3440920"/>
            <a:ext cx="3334500" cy="448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Google Shape;1077;p25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8" name="Google Shape;1078;p25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079" name="Google Shape;1079;p25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0" name="Google Shape;1080;p25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081" name="Google Shape;1081;p25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87" name="Google Shape;1087;p25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88" name="Google Shape;1088;p25"/>
          <p:cNvGrpSpPr/>
          <p:nvPr/>
        </p:nvGrpSpPr>
        <p:grpSpPr>
          <a:xfrm>
            <a:off x="371330" y="3441041"/>
            <a:ext cx="8400431" cy="1380780"/>
            <a:chOff x="4122825" y="2769975"/>
            <a:chExt cx="4390775" cy="1934950"/>
          </a:xfrm>
        </p:grpSpPr>
        <p:sp>
          <p:nvSpPr>
            <p:cNvPr id="1089" name="Google Shape;1089;p25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5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5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5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5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5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5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5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5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5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5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5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5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5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5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5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5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5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" name="Google Shape;1112;p25"/>
          <p:cNvGrpSpPr/>
          <p:nvPr/>
        </p:nvGrpSpPr>
        <p:grpSpPr>
          <a:xfrm>
            <a:off x="4313685" y="2999817"/>
            <a:ext cx="530320" cy="530308"/>
            <a:chOff x="5720325" y="1250450"/>
            <a:chExt cx="1103225" cy="1103200"/>
          </a:xfrm>
        </p:grpSpPr>
        <p:sp>
          <p:nvSpPr>
            <p:cNvPr id="1113" name="Google Shape;1113;p25"/>
            <p:cNvSpPr/>
            <p:nvPr/>
          </p:nvSpPr>
          <p:spPr>
            <a:xfrm>
              <a:off x="5720325" y="1250450"/>
              <a:ext cx="1103225" cy="551600"/>
            </a:xfrm>
            <a:custGeom>
              <a:avLst/>
              <a:gdLst/>
              <a:ahLst/>
              <a:cxnLst/>
              <a:rect l="l" t="t" r="r" b="b"/>
              <a:pathLst>
                <a:path w="44129" h="22064" extrusionOk="0">
                  <a:moveTo>
                    <a:pt x="22064" y="0"/>
                  </a:moveTo>
                  <a:cubicBezTo>
                    <a:pt x="9879" y="0"/>
                    <a:pt x="1" y="9878"/>
                    <a:pt x="1" y="22064"/>
                  </a:cubicBezTo>
                  <a:lnTo>
                    <a:pt x="44128" y="22064"/>
                  </a:lnTo>
                  <a:cubicBezTo>
                    <a:pt x="44128" y="9878"/>
                    <a:pt x="34250" y="0"/>
                    <a:pt x="2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5"/>
            <p:cNvSpPr/>
            <p:nvPr/>
          </p:nvSpPr>
          <p:spPr>
            <a:xfrm>
              <a:off x="5822600" y="2122000"/>
              <a:ext cx="898725" cy="38425"/>
            </a:xfrm>
            <a:custGeom>
              <a:avLst/>
              <a:gdLst/>
              <a:ahLst/>
              <a:cxnLst/>
              <a:rect l="l" t="t" r="r" b="b"/>
              <a:pathLst>
                <a:path w="35949" h="1537" extrusionOk="0">
                  <a:moveTo>
                    <a:pt x="0" y="0"/>
                  </a:moveTo>
                  <a:cubicBezTo>
                    <a:pt x="378" y="531"/>
                    <a:pt x="780" y="1043"/>
                    <a:pt x="1203" y="1537"/>
                  </a:cubicBezTo>
                  <a:lnTo>
                    <a:pt x="34746" y="1537"/>
                  </a:lnTo>
                  <a:cubicBezTo>
                    <a:pt x="35168" y="1043"/>
                    <a:pt x="35570" y="531"/>
                    <a:pt x="35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5"/>
            <p:cNvSpPr/>
            <p:nvPr/>
          </p:nvSpPr>
          <p:spPr>
            <a:xfrm>
              <a:off x="5985075" y="2273275"/>
              <a:ext cx="573750" cy="29675"/>
            </a:xfrm>
            <a:custGeom>
              <a:avLst/>
              <a:gdLst/>
              <a:ahLst/>
              <a:cxnLst/>
              <a:rect l="l" t="t" r="r" b="b"/>
              <a:pathLst>
                <a:path w="22950" h="1187" extrusionOk="0">
                  <a:moveTo>
                    <a:pt x="1" y="0"/>
                  </a:moveTo>
                  <a:cubicBezTo>
                    <a:pt x="717" y="438"/>
                    <a:pt x="1460" y="833"/>
                    <a:pt x="2226" y="1187"/>
                  </a:cubicBezTo>
                  <a:lnTo>
                    <a:pt x="20725" y="1187"/>
                  </a:lnTo>
                  <a:cubicBezTo>
                    <a:pt x="21490" y="833"/>
                    <a:pt x="22233" y="435"/>
                    <a:pt x="22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5"/>
            <p:cNvSpPr/>
            <p:nvPr/>
          </p:nvSpPr>
          <p:spPr>
            <a:xfrm>
              <a:off x="5898675" y="2208175"/>
              <a:ext cx="746500" cy="28125"/>
            </a:xfrm>
            <a:custGeom>
              <a:avLst/>
              <a:gdLst/>
              <a:ahLst/>
              <a:cxnLst/>
              <a:rect l="l" t="t" r="r" b="b"/>
              <a:pathLst>
                <a:path w="29860" h="1125" extrusionOk="0">
                  <a:moveTo>
                    <a:pt x="1" y="0"/>
                  </a:moveTo>
                  <a:cubicBezTo>
                    <a:pt x="427" y="391"/>
                    <a:pt x="867" y="767"/>
                    <a:pt x="1323" y="1125"/>
                  </a:cubicBezTo>
                  <a:lnTo>
                    <a:pt x="28538" y="1125"/>
                  </a:lnTo>
                  <a:cubicBezTo>
                    <a:pt x="28994" y="767"/>
                    <a:pt x="29435" y="391"/>
                    <a:pt x="29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5"/>
            <p:cNvSpPr/>
            <p:nvPr/>
          </p:nvSpPr>
          <p:spPr>
            <a:xfrm>
              <a:off x="5725875" y="1880175"/>
              <a:ext cx="1092175" cy="54600"/>
            </a:xfrm>
            <a:custGeom>
              <a:avLst/>
              <a:gdLst/>
              <a:ahLst/>
              <a:cxnLst/>
              <a:rect l="l" t="t" r="r" b="b"/>
              <a:pathLst>
                <a:path w="43687" h="2184" extrusionOk="0">
                  <a:moveTo>
                    <a:pt x="0" y="1"/>
                  </a:moveTo>
                  <a:cubicBezTo>
                    <a:pt x="106" y="741"/>
                    <a:pt x="246" y="1469"/>
                    <a:pt x="423" y="2184"/>
                  </a:cubicBezTo>
                  <a:lnTo>
                    <a:pt x="43264" y="2184"/>
                  </a:lnTo>
                  <a:cubicBezTo>
                    <a:pt x="43440" y="1468"/>
                    <a:pt x="43581" y="740"/>
                    <a:pt x="43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5"/>
            <p:cNvSpPr/>
            <p:nvPr/>
          </p:nvSpPr>
          <p:spPr>
            <a:xfrm>
              <a:off x="5762450" y="2013750"/>
              <a:ext cx="1019000" cy="45250"/>
            </a:xfrm>
            <a:custGeom>
              <a:avLst/>
              <a:gdLst/>
              <a:ahLst/>
              <a:cxnLst/>
              <a:rect l="l" t="t" r="r" b="b"/>
              <a:pathLst>
                <a:path w="40760" h="1810" extrusionOk="0">
                  <a:moveTo>
                    <a:pt x="1" y="1"/>
                  </a:moveTo>
                  <a:cubicBezTo>
                    <a:pt x="257" y="620"/>
                    <a:pt x="542" y="1222"/>
                    <a:pt x="853" y="1810"/>
                  </a:cubicBezTo>
                  <a:lnTo>
                    <a:pt x="39908" y="1810"/>
                  </a:lnTo>
                  <a:cubicBezTo>
                    <a:pt x="40218" y="1222"/>
                    <a:pt x="40502" y="618"/>
                    <a:pt x="407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5"/>
            <p:cNvSpPr/>
            <p:nvPr/>
          </p:nvSpPr>
          <p:spPr>
            <a:xfrm>
              <a:off x="6109250" y="2329250"/>
              <a:ext cx="325425" cy="24400"/>
            </a:xfrm>
            <a:custGeom>
              <a:avLst/>
              <a:gdLst/>
              <a:ahLst/>
              <a:cxnLst/>
              <a:rect l="l" t="t" r="r" b="b"/>
              <a:pathLst>
                <a:path w="13017" h="976" extrusionOk="0">
                  <a:moveTo>
                    <a:pt x="1" y="1"/>
                  </a:moveTo>
                  <a:cubicBezTo>
                    <a:pt x="2058" y="636"/>
                    <a:pt x="4244" y="976"/>
                    <a:pt x="6509" y="976"/>
                  </a:cubicBezTo>
                  <a:cubicBezTo>
                    <a:pt x="8773" y="976"/>
                    <a:pt x="10959" y="634"/>
                    <a:pt x="130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SECTION_HEADER_2">
    <p:bg>
      <p:bgPr>
        <a:solidFill>
          <a:schemeClr val="accent5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" name="Google Shape;1121;p2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26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3" name="Google Shape;1123;p26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124" name="Google Shape;1124;p26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6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6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6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6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26"/>
          <p:cNvGrpSpPr/>
          <p:nvPr/>
        </p:nvGrpSpPr>
        <p:grpSpPr>
          <a:xfrm>
            <a:off x="371330" y="3818004"/>
            <a:ext cx="8400431" cy="1003659"/>
            <a:chOff x="4122825" y="2769975"/>
            <a:chExt cx="4390775" cy="1934950"/>
          </a:xfrm>
        </p:grpSpPr>
        <p:sp>
          <p:nvSpPr>
            <p:cNvPr id="1130" name="Google Shape;1130;p26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6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6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6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6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6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6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6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6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6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6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6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6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6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6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6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6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6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26"/>
          <p:cNvGrpSpPr/>
          <p:nvPr/>
        </p:nvGrpSpPr>
        <p:grpSpPr>
          <a:xfrm rot="10800000" flipH="1">
            <a:off x="371330" y="540079"/>
            <a:ext cx="8400431" cy="1003659"/>
            <a:chOff x="4122825" y="2769975"/>
            <a:chExt cx="4390775" cy="1934950"/>
          </a:xfrm>
        </p:grpSpPr>
        <p:sp>
          <p:nvSpPr>
            <p:cNvPr id="1154" name="Google Shape;1154;p26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6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6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6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6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6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6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6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6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6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6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6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6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6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6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6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6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6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6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6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6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6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6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ONLY_1"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8" name="Google Shape;1178;p27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9" name="Google Shape;1179;p2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1180" name="Google Shape;1180;p2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1181" name="Google Shape;1181;p2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" name="Google Shape;1182;p2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1183" name="Google Shape;1183;p2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2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2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2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2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89" name="Google Shape;1189;p2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1190" name="Google Shape;1190;p2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MAIN_POINT_1">
    <p:bg>
      <p:bgPr>
        <a:solidFill>
          <a:schemeClr val="accent2"/>
        </a:solidFill>
        <a:effectLst/>
      </p:bgPr>
    </p:bg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2" name="Google Shape;1192;p28"/>
          <p:cNvGrpSpPr/>
          <p:nvPr/>
        </p:nvGrpSpPr>
        <p:grpSpPr>
          <a:xfrm rot="816243">
            <a:off x="7885012" y="585070"/>
            <a:ext cx="624221" cy="2019733"/>
            <a:chOff x="6505688" y="3123675"/>
            <a:chExt cx="624250" cy="2019825"/>
          </a:xfrm>
        </p:grpSpPr>
        <p:sp>
          <p:nvSpPr>
            <p:cNvPr id="1193" name="Google Shape;1193;p28"/>
            <p:cNvSpPr/>
            <p:nvPr/>
          </p:nvSpPr>
          <p:spPr>
            <a:xfrm>
              <a:off x="6666113" y="3575400"/>
              <a:ext cx="322850" cy="555300"/>
            </a:xfrm>
            <a:custGeom>
              <a:avLst/>
              <a:gdLst/>
              <a:ahLst/>
              <a:cxnLst/>
              <a:rect l="l" t="t" r="r" b="b"/>
              <a:pathLst>
                <a:path w="12914" h="22212" extrusionOk="0">
                  <a:moveTo>
                    <a:pt x="6599" y="1"/>
                  </a:moveTo>
                  <a:cubicBezTo>
                    <a:pt x="6584" y="1"/>
                    <a:pt x="6568" y="1"/>
                    <a:pt x="6552" y="1"/>
                  </a:cubicBezTo>
                  <a:lnTo>
                    <a:pt x="6198" y="4"/>
                  </a:lnTo>
                  <a:cubicBezTo>
                    <a:pt x="2777" y="30"/>
                    <a:pt x="1" y="2848"/>
                    <a:pt x="25" y="6268"/>
                  </a:cubicBezTo>
                  <a:lnTo>
                    <a:pt x="99" y="16039"/>
                  </a:lnTo>
                  <a:cubicBezTo>
                    <a:pt x="123" y="19443"/>
                    <a:pt x="2916" y="22211"/>
                    <a:pt x="6315" y="22211"/>
                  </a:cubicBezTo>
                  <a:cubicBezTo>
                    <a:pt x="6331" y="22211"/>
                    <a:pt x="6346" y="22211"/>
                    <a:pt x="6362" y="22211"/>
                  </a:cubicBezTo>
                  <a:lnTo>
                    <a:pt x="6717" y="22210"/>
                  </a:lnTo>
                  <a:cubicBezTo>
                    <a:pt x="10137" y="22183"/>
                    <a:pt x="12914" y="19364"/>
                    <a:pt x="12891" y="15944"/>
                  </a:cubicBezTo>
                  <a:lnTo>
                    <a:pt x="12818" y="6174"/>
                  </a:lnTo>
                  <a:cubicBezTo>
                    <a:pt x="12791" y="2769"/>
                    <a:pt x="9999" y="1"/>
                    <a:pt x="6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6668613" y="3230325"/>
              <a:ext cx="58900" cy="480150"/>
            </a:xfrm>
            <a:custGeom>
              <a:avLst/>
              <a:gdLst/>
              <a:ahLst/>
              <a:cxnLst/>
              <a:rect l="l" t="t" r="r" b="b"/>
              <a:pathLst>
                <a:path w="2356" h="19206" extrusionOk="0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7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0"/>
                    <a:pt x="634" y="19206"/>
                    <a:pt x="1241" y="19206"/>
                  </a:cubicBezTo>
                  <a:cubicBezTo>
                    <a:pt x="1244" y="19206"/>
                    <a:pt x="1247" y="19206"/>
                    <a:pt x="1251" y="19206"/>
                  </a:cubicBezTo>
                  <a:cubicBezTo>
                    <a:pt x="1860" y="19200"/>
                    <a:pt x="2355" y="18698"/>
                    <a:pt x="2352" y="18088"/>
                  </a:cubicBezTo>
                  <a:lnTo>
                    <a:pt x="2225" y="1102"/>
                  </a:lnTo>
                  <a:cubicBezTo>
                    <a:pt x="2219" y="496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6845513" y="3147925"/>
              <a:ext cx="58875" cy="480150"/>
            </a:xfrm>
            <a:custGeom>
              <a:avLst/>
              <a:gdLst/>
              <a:ahLst/>
              <a:cxnLst/>
              <a:rect l="l" t="t" r="r" b="b"/>
              <a:pathLst>
                <a:path w="2355" h="19206" extrusionOk="0">
                  <a:moveTo>
                    <a:pt x="1115" y="1"/>
                  </a:moveTo>
                  <a:cubicBezTo>
                    <a:pt x="1112" y="1"/>
                    <a:pt x="1110" y="1"/>
                    <a:pt x="1107" y="1"/>
                  </a:cubicBezTo>
                  <a:cubicBezTo>
                    <a:pt x="498" y="7"/>
                    <a:pt x="0" y="509"/>
                    <a:pt x="6" y="1120"/>
                  </a:cubicBezTo>
                  <a:lnTo>
                    <a:pt x="133" y="18104"/>
                  </a:lnTo>
                  <a:cubicBezTo>
                    <a:pt x="137" y="18712"/>
                    <a:pt x="635" y="19206"/>
                    <a:pt x="1240" y="19206"/>
                  </a:cubicBezTo>
                  <a:cubicBezTo>
                    <a:pt x="1243" y="19206"/>
                    <a:pt x="1247" y="19206"/>
                    <a:pt x="1250" y="19206"/>
                  </a:cubicBezTo>
                  <a:cubicBezTo>
                    <a:pt x="1860" y="19201"/>
                    <a:pt x="2355" y="18698"/>
                    <a:pt x="2352" y="18088"/>
                  </a:cubicBezTo>
                  <a:lnTo>
                    <a:pt x="2224" y="1102"/>
                  </a:lnTo>
                  <a:cubicBezTo>
                    <a:pt x="2219" y="496"/>
                    <a:pt x="1721" y="1"/>
                    <a:pt x="1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6929863" y="3303225"/>
              <a:ext cx="58925" cy="480125"/>
            </a:xfrm>
            <a:custGeom>
              <a:avLst/>
              <a:gdLst/>
              <a:ahLst/>
              <a:cxnLst/>
              <a:rect l="l" t="t" r="r" b="b"/>
              <a:pathLst>
                <a:path w="2357" h="19205" extrusionOk="0">
                  <a:moveTo>
                    <a:pt x="1116" y="0"/>
                  </a:moveTo>
                  <a:cubicBezTo>
                    <a:pt x="1113" y="0"/>
                    <a:pt x="1110" y="0"/>
                    <a:pt x="1108" y="0"/>
                  </a:cubicBezTo>
                  <a:cubicBezTo>
                    <a:pt x="497" y="5"/>
                    <a:pt x="1" y="508"/>
                    <a:pt x="6" y="1117"/>
                  </a:cubicBezTo>
                  <a:lnTo>
                    <a:pt x="132" y="18103"/>
                  </a:lnTo>
                  <a:cubicBezTo>
                    <a:pt x="138" y="18711"/>
                    <a:pt x="637" y="19205"/>
                    <a:pt x="1246" y="19205"/>
                  </a:cubicBezTo>
                  <a:cubicBezTo>
                    <a:pt x="1247" y="19205"/>
                    <a:pt x="1249" y="19205"/>
                    <a:pt x="1251" y="19205"/>
                  </a:cubicBezTo>
                  <a:cubicBezTo>
                    <a:pt x="1860" y="19199"/>
                    <a:pt x="2357" y="18697"/>
                    <a:pt x="2352" y="18086"/>
                  </a:cubicBezTo>
                  <a:lnTo>
                    <a:pt x="2225" y="1102"/>
                  </a:lnTo>
                  <a:cubicBezTo>
                    <a:pt x="2219" y="494"/>
                    <a:pt x="1722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6756588" y="3123675"/>
              <a:ext cx="58900" cy="480150"/>
            </a:xfrm>
            <a:custGeom>
              <a:avLst/>
              <a:gdLst/>
              <a:ahLst/>
              <a:cxnLst/>
              <a:rect l="l" t="t" r="r" b="b"/>
              <a:pathLst>
                <a:path w="2356" h="19206" extrusionOk="0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5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1"/>
                    <a:pt x="636" y="19206"/>
                    <a:pt x="1243" y="19206"/>
                  </a:cubicBezTo>
                  <a:cubicBezTo>
                    <a:pt x="1246" y="19206"/>
                    <a:pt x="1248" y="19206"/>
                    <a:pt x="1251" y="19206"/>
                  </a:cubicBezTo>
                  <a:cubicBezTo>
                    <a:pt x="1860" y="19200"/>
                    <a:pt x="2355" y="18698"/>
                    <a:pt x="2353" y="18087"/>
                  </a:cubicBezTo>
                  <a:lnTo>
                    <a:pt x="2225" y="1103"/>
                  </a:lnTo>
                  <a:cubicBezTo>
                    <a:pt x="2220" y="495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6906838" y="3509750"/>
              <a:ext cx="223100" cy="595575"/>
            </a:xfrm>
            <a:custGeom>
              <a:avLst/>
              <a:gdLst/>
              <a:ahLst/>
              <a:cxnLst/>
              <a:rect l="l" t="t" r="r" b="b"/>
              <a:pathLst>
                <a:path w="8924" h="23823" extrusionOk="0">
                  <a:moveTo>
                    <a:pt x="8924" y="1"/>
                  </a:moveTo>
                  <a:lnTo>
                    <a:pt x="8924" y="1"/>
                  </a:lnTo>
                  <a:cubicBezTo>
                    <a:pt x="5941" y="1061"/>
                    <a:pt x="6087" y="4840"/>
                    <a:pt x="5299" y="7607"/>
                  </a:cubicBezTo>
                  <a:cubicBezTo>
                    <a:pt x="4845" y="9202"/>
                    <a:pt x="3410" y="13717"/>
                    <a:pt x="1715" y="13717"/>
                  </a:cubicBezTo>
                  <a:cubicBezTo>
                    <a:pt x="1221" y="13717"/>
                    <a:pt x="705" y="13334"/>
                    <a:pt x="185" y="12385"/>
                  </a:cubicBezTo>
                  <a:lnTo>
                    <a:pt x="0" y="23823"/>
                  </a:lnTo>
                  <a:cubicBezTo>
                    <a:pt x="3803" y="23505"/>
                    <a:pt x="5195" y="17626"/>
                    <a:pt x="5886" y="14373"/>
                  </a:cubicBezTo>
                  <a:cubicBezTo>
                    <a:pt x="6887" y="9654"/>
                    <a:pt x="8206" y="4819"/>
                    <a:pt x="89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6747688" y="3669775"/>
              <a:ext cx="185600" cy="234225"/>
            </a:xfrm>
            <a:custGeom>
              <a:avLst/>
              <a:gdLst/>
              <a:ahLst/>
              <a:cxnLst/>
              <a:rect l="l" t="t" r="r" b="b"/>
              <a:pathLst>
                <a:path w="7424" h="9369" extrusionOk="0">
                  <a:moveTo>
                    <a:pt x="3954" y="0"/>
                  </a:moveTo>
                  <a:cubicBezTo>
                    <a:pt x="2326" y="0"/>
                    <a:pt x="553" y="680"/>
                    <a:pt x="1" y="1987"/>
                  </a:cubicBezTo>
                  <a:lnTo>
                    <a:pt x="5" y="2486"/>
                  </a:lnTo>
                  <a:cubicBezTo>
                    <a:pt x="2248" y="4264"/>
                    <a:pt x="3089" y="6633"/>
                    <a:pt x="3547" y="9368"/>
                  </a:cubicBezTo>
                  <a:cubicBezTo>
                    <a:pt x="3369" y="6946"/>
                    <a:pt x="4597" y="3596"/>
                    <a:pt x="6951" y="2642"/>
                  </a:cubicBezTo>
                  <a:cubicBezTo>
                    <a:pt x="7423" y="856"/>
                    <a:pt x="5781" y="0"/>
                    <a:pt x="3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6505688" y="4325575"/>
              <a:ext cx="268950" cy="748475"/>
            </a:xfrm>
            <a:custGeom>
              <a:avLst/>
              <a:gdLst/>
              <a:ahLst/>
              <a:cxnLst/>
              <a:rect l="l" t="t" r="r" b="b"/>
              <a:pathLst>
                <a:path w="10758" h="29939" extrusionOk="0">
                  <a:moveTo>
                    <a:pt x="9635" y="1"/>
                  </a:moveTo>
                  <a:cubicBezTo>
                    <a:pt x="8785" y="1045"/>
                    <a:pt x="7633" y="1937"/>
                    <a:pt x="6784" y="2853"/>
                  </a:cubicBezTo>
                  <a:cubicBezTo>
                    <a:pt x="303" y="9833"/>
                    <a:pt x="0" y="19384"/>
                    <a:pt x="1838" y="28238"/>
                  </a:cubicBezTo>
                  <a:cubicBezTo>
                    <a:pt x="2043" y="29228"/>
                    <a:pt x="2918" y="29938"/>
                    <a:pt x="3928" y="29938"/>
                  </a:cubicBezTo>
                  <a:lnTo>
                    <a:pt x="8483" y="29938"/>
                  </a:lnTo>
                  <a:cubicBezTo>
                    <a:pt x="9656" y="29938"/>
                    <a:pt x="10609" y="28991"/>
                    <a:pt x="10615" y="27818"/>
                  </a:cubicBezTo>
                  <a:cubicBezTo>
                    <a:pt x="10643" y="22553"/>
                    <a:pt x="10718" y="8790"/>
                    <a:pt x="10758" y="1597"/>
                  </a:cubicBezTo>
                  <a:cubicBezTo>
                    <a:pt x="10346" y="1096"/>
                    <a:pt x="9971" y="564"/>
                    <a:pt x="96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6515438" y="4366125"/>
              <a:ext cx="219375" cy="610225"/>
            </a:xfrm>
            <a:custGeom>
              <a:avLst/>
              <a:gdLst/>
              <a:ahLst/>
              <a:cxnLst/>
              <a:rect l="l" t="t" r="r" b="b"/>
              <a:pathLst>
                <a:path w="8775" h="24409" extrusionOk="0">
                  <a:moveTo>
                    <a:pt x="7857" y="1"/>
                  </a:moveTo>
                  <a:cubicBezTo>
                    <a:pt x="7163" y="852"/>
                    <a:pt x="6226" y="1579"/>
                    <a:pt x="5533" y="2325"/>
                  </a:cubicBezTo>
                  <a:cubicBezTo>
                    <a:pt x="248" y="8016"/>
                    <a:pt x="1" y="15804"/>
                    <a:pt x="1500" y="23024"/>
                  </a:cubicBezTo>
                  <a:cubicBezTo>
                    <a:pt x="1667" y="23829"/>
                    <a:pt x="2380" y="24408"/>
                    <a:pt x="3204" y="24408"/>
                  </a:cubicBezTo>
                  <a:lnTo>
                    <a:pt x="6917" y="24408"/>
                  </a:lnTo>
                  <a:cubicBezTo>
                    <a:pt x="7874" y="24408"/>
                    <a:pt x="8651" y="23637"/>
                    <a:pt x="8655" y="22682"/>
                  </a:cubicBezTo>
                  <a:cubicBezTo>
                    <a:pt x="8680" y="18387"/>
                    <a:pt x="8741" y="7165"/>
                    <a:pt x="8774" y="1300"/>
                  </a:cubicBezTo>
                  <a:cubicBezTo>
                    <a:pt x="8438" y="892"/>
                    <a:pt x="8130" y="460"/>
                    <a:pt x="78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6892288" y="4372700"/>
              <a:ext cx="219950" cy="580550"/>
            </a:xfrm>
            <a:custGeom>
              <a:avLst/>
              <a:gdLst/>
              <a:ahLst/>
              <a:cxnLst/>
              <a:rect l="l" t="t" r="r" b="b"/>
              <a:pathLst>
                <a:path w="8798" h="23222" extrusionOk="0">
                  <a:moveTo>
                    <a:pt x="1250" y="1"/>
                  </a:moveTo>
                  <a:cubicBezTo>
                    <a:pt x="1222" y="1"/>
                    <a:pt x="1195" y="2"/>
                    <a:pt x="1167" y="4"/>
                  </a:cubicBezTo>
                  <a:cubicBezTo>
                    <a:pt x="431" y="57"/>
                    <a:pt x="336" y="311"/>
                    <a:pt x="183" y="2360"/>
                  </a:cubicBezTo>
                  <a:cubicBezTo>
                    <a:pt x="0" y="4799"/>
                    <a:pt x="137" y="8723"/>
                    <a:pt x="183" y="11156"/>
                  </a:cubicBezTo>
                  <a:cubicBezTo>
                    <a:pt x="255" y="14911"/>
                    <a:pt x="315" y="17737"/>
                    <a:pt x="333" y="21493"/>
                  </a:cubicBezTo>
                  <a:cubicBezTo>
                    <a:pt x="339" y="22450"/>
                    <a:pt x="1116" y="23221"/>
                    <a:pt x="2072" y="23221"/>
                  </a:cubicBezTo>
                  <a:lnTo>
                    <a:pt x="5787" y="23221"/>
                  </a:lnTo>
                  <a:cubicBezTo>
                    <a:pt x="6611" y="23221"/>
                    <a:pt x="7322" y="22643"/>
                    <a:pt x="7490" y="21835"/>
                  </a:cubicBezTo>
                  <a:cubicBezTo>
                    <a:pt x="8558" y="16691"/>
                    <a:pt x="8798" y="11079"/>
                    <a:pt x="6699" y="6151"/>
                  </a:cubicBezTo>
                  <a:cubicBezTo>
                    <a:pt x="5948" y="4385"/>
                    <a:pt x="3078" y="1"/>
                    <a:pt x="1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6988163" y="4495250"/>
              <a:ext cx="124200" cy="393575"/>
            </a:xfrm>
            <a:custGeom>
              <a:avLst/>
              <a:gdLst/>
              <a:ahLst/>
              <a:cxnLst/>
              <a:rect l="l" t="t" r="r" b="b"/>
              <a:pathLst>
                <a:path w="4968" h="15743" extrusionOk="0">
                  <a:moveTo>
                    <a:pt x="707" y="1"/>
                  </a:moveTo>
                  <a:cubicBezTo>
                    <a:pt x="691" y="1"/>
                    <a:pt x="675" y="1"/>
                    <a:pt x="660" y="3"/>
                  </a:cubicBezTo>
                  <a:cubicBezTo>
                    <a:pt x="244" y="41"/>
                    <a:pt x="192" y="213"/>
                    <a:pt x="103" y="1601"/>
                  </a:cubicBezTo>
                  <a:cubicBezTo>
                    <a:pt x="0" y="3254"/>
                    <a:pt x="78" y="5914"/>
                    <a:pt x="103" y="7563"/>
                  </a:cubicBezTo>
                  <a:cubicBezTo>
                    <a:pt x="145" y="10109"/>
                    <a:pt x="179" y="12025"/>
                    <a:pt x="189" y="14571"/>
                  </a:cubicBezTo>
                  <a:cubicBezTo>
                    <a:pt x="194" y="15221"/>
                    <a:pt x="631" y="15743"/>
                    <a:pt x="1172" y="15743"/>
                  </a:cubicBezTo>
                  <a:lnTo>
                    <a:pt x="3268" y="15743"/>
                  </a:lnTo>
                  <a:cubicBezTo>
                    <a:pt x="3733" y="15743"/>
                    <a:pt x="4135" y="15351"/>
                    <a:pt x="4229" y="14804"/>
                  </a:cubicBezTo>
                  <a:cubicBezTo>
                    <a:pt x="4834" y="11315"/>
                    <a:pt x="4967" y="7512"/>
                    <a:pt x="3784" y="4171"/>
                  </a:cubicBezTo>
                  <a:cubicBezTo>
                    <a:pt x="3360" y="2974"/>
                    <a:pt x="1739" y="1"/>
                    <a:pt x="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6814788" y="4120300"/>
              <a:ext cx="20750" cy="883125"/>
            </a:xfrm>
            <a:custGeom>
              <a:avLst/>
              <a:gdLst/>
              <a:ahLst/>
              <a:cxnLst/>
              <a:rect l="l" t="t" r="r" b="b"/>
              <a:pathLst>
                <a:path w="830" h="35325" extrusionOk="0">
                  <a:moveTo>
                    <a:pt x="415" y="0"/>
                  </a:moveTo>
                  <a:cubicBezTo>
                    <a:pt x="186" y="0"/>
                    <a:pt x="0" y="186"/>
                    <a:pt x="0" y="415"/>
                  </a:cubicBezTo>
                  <a:lnTo>
                    <a:pt x="0" y="34908"/>
                  </a:lnTo>
                  <a:cubicBezTo>
                    <a:pt x="0" y="35138"/>
                    <a:pt x="186" y="35324"/>
                    <a:pt x="415" y="35324"/>
                  </a:cubicBezTo>
                  <a:cubicBezTo>
                    <a:pt x="644" y="35324"/>
                    <a:pt x="830" y="35138"/>
                    <a:pt x="830" y="34908"/>
                  </a:cubicBezTo>
                  <a:lnTo>
                    <a:pt x="830" y="415"/>
                  </a:lnTo>
                  <a:cubicBezTo>
                    <a:pt x="830" y="186"/>
                    <a:pt x="64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6740563" y="4975650"/>
              <a:ext cx="167875" cy="167850"/>
            </a:xfrm>
            <a:custGeom>
              <a:avLst/>
              <a:gdLst/>
              <a:ahLst/>
              <a:cxnLst/>
              <a:rect l="l" t="t" r="r" b="b"/>
              <a:pathLst>
                <a:path w="6715" h="6714" extrusionOk="0">
                  <a:moveTo>
                    <a:pt x="3358" y="0"/>
                  </a:moveTo>
                  <a:cubicBezTo>
                    <a:pt x="1513" y="0"/>
                    <a:pt x="1" y="1512"/>
                    <a:pt x="1" y="3358"/>
                  </a:cubicBezTo>
                  <a:cubicBezTo>
                    <a:pt x="1" y="5203"/>
                    <a:pt x="1513" y="6714"/>
                    <a:pt x="3358" y="6714"/>
                  </a:cubicBezTo>
                  <a:cubicBezTo>
                    <a:pt x="5204" y="6714"/>
                    <a:pt x="6714" y="5203"/>
                    <a:pt x="6714" y="3358"/>
                  </a:cubicBezTo>
                  <a:cubicBezTo>
                    <a:pt x="6714" y="1512"/>
                    <a:pt x="5204" y="0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6520438" y="4328650"/>
              <a:ext cx="231925" cy="450350"/>
            </a:xfrm>
            <a:custGeom>
              <a:avLst/>
              <a:gdLst/>
              <a:ahLst/>
              <a:cxnLst/>
              <a:rect l="l" t="t" r="r" b="b"/>
              <a:pathLst>
                <a:path w="9277" h="18014" extrusionOk="0">
                  <a:moveTo>
                    <a:pt x="8807" y="1"/>
                  </a:moveTo>
                  <a:cubicBezTo>
                    <a:pt x="8683" y="1"/>
                    <a:pt x="8561" y="57"/>
                    <a:pt x="8480" y="164"/>
                  </a:cubicBezTo>
                  <a:cubicBezTo>
                    <a:pt x="7724" y="1151"/>
                    <a:pt x="7444" y="3660"/>
                    <a:pt x="7118" y="6567"/>
                  </a:cubicBezTo>
                  <a:cubicBezTo>
                    <a:pt x="6649" y="10770"/>
                    <a:pt x="6064" y="15998"/>
                    <a:pt x="3876" y="17009"/>
                  </a:cubicBezTo>
                  <a:cubicBezTo>
                    <a:pt x="3629" y="17124"/>
                    <a:pt x="3358" y="17181"/>
                    <a:pt x="3066" y="17181"/>
                  </a:cubicBezTo>
                  <a:cubicBezTo>
                    <a:pt x="2392" y="17181"/>
                    <a:pt x="1601" y="16878"/>
                    <a:pt x="705" y="16274"/>
                  </a:cubicBezTo>
                  <a:cubicBezTo>
                    <a:pt x="634" y="16226"/>
                    <a:pt x="553" y="16204"/>
                    <a:pt x="474" y="16204"/>
                  </a:cubicBezTo>
                  <a:cubicBezTo>
                    <a:pt x="340" y="16204"/>
                    <a:pt x="208" y="16269"/>
                    <a:pt x="128" y="16387"/>
                  </a:cubicBezTo>
                  <a:cubicBezTo>
                    <a:pt x="1" y="16579"/>
                    <a:pt x="51" y="16836"/>
                    <a:pt x="241" y="16964"/>
                  </a:cubicBezTo>
                  <a:cubicBezTo>
                    <a:pt x="1278" y="17662"/>
                    <a:pt x="2224" y="18014"/>
                    <a:pt x="3067" y="18014"/>
                  </a:cubicBezTo>
                  <a:cubicBezTo>
                    <a:pt x="3477" y="18014"/>
                    <a:pt x="3863" y="17929"/>
                    <a:pt x="4225" y="17762"/>
                  </a:cubicBezTo>
                  <a:cubicBezTo>
                    <a:pt x="6836" y="16553"/>
                    <a:pt x="7424" y="11299"/>
                    <a:pt x="7943" y="6660"/>
                  </a:cubicBezTo>
                  <a:cubicBezTo>
                    <a:pt x="8241" y="3992"/>
                    <a:pt x="8523" y="1473"/>
                    <a:pt x="9138" y="667"/>
                  </a:cubicBezTo>
                  <a:cubicBezTo>
                    <a:pt x="9277" y="486"/>
                    <a:pt x="9242" y="227"/>
                    <a:pt x="9060" y="86"/>
                  </a:cubicBezTo>
                  <a:cubicBezTo>
                    <a:pt x="8985" y="29"/>
                    <a:pt x="8895" y="1"/>
                    <a:pt x="8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6601713" y="4721000"/>
              <a:ext cx="57850" cy="57900"/>
            </a:xfrm>
            <a:custGeom>
              <a:avLst/>
              <a:gdLst/>
              <a:ahLst/>
              <a:cxnLst/>
              <a:rect l="l" t="t" r="r" b="b"/>
              <a:pathLst>
                <a:path w="2314" h="2316" extrusionOk="0">
                  <a:moveTo>
                    <a:pt x="1156" y="1"/>
                  </a:moveTo>
                  <a:cubicBezTo>
                    <a:pt x="519" y="1"/>
                    <a:pt x="0" y="522"/>
                    <a:pt x="0" y="1158"/>
                  </a:cubicBezTo>
                  <a:cubicBezTo>
                    <a:pt x="0" y="1795"/>
                    <a:pt x="519" y="2315"/>
                    <a:pt x="1156" y="2315"/>
                  </a:cubicBezTo>
                  <a:cubicBezTo>
                    <a:pt x="1793" y="2315"/>
                    <a:pt x="2313" y="1793"/>
                    <a:pt x="2313" y="1158"/>
                  </a:cubicBezTo>
                  <a:cubicBezTo>
                    <a:pt x="2313" y="522"/>
                    <a:pt x="1793" y="1"/>
                    <a:pt x="1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6676913" y="4483725"/>
              <a:ext cx="57900" cy="57875"/>
            </a:xfrm>
            <a:custGeom>
              <a:avLst/>
              <a:gdLst/>
              <a:ahLst/>
              <a:cxnLst/>
              <a:rect l="l" t="t" r="r" b="b"/>
              <a:pathLst>
                <a:path w="2316" h="2315" extrusionOk="0">
                  <a:moveTo>
                    <a:pt x="1158" y="0"/>
                  </a:moveTo>
                  <a:cubicBezTo>
                    <a:pt x="521" y="0"/>
                    <a:pt x="1" y="521"/>
                    <a:pt x="1" y="1158"/>
                  </a:cubicBezTo>
                  <a:cubicBezTo>
                    <a:pt x="1" y="1794"/>
                    <a:pt x="521" y="2315"/>
                    <a:pt x="1158" y="2315"/>
                  </a:cubicBezTo>
                  <a:cubicBezTo>
                    <a:pt x="1794" y="2315"/>
                    <a:pt x="2315" y="1794"/>
                    <a:pt x="2315" y="1158"/>
                  </a:cubicBezTo>
                  <a:cubicBezTo>
                    <a:pt x="2315" y="521"/>
                    <a:pt x="1794" y="0"/>
                    <a:pt x="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6695088" y="4091975"/>
              <a:ext cx="316850" cy="737175"/>
            </a:xfrm>
            <a:custGeom>
              <a:avLst/>
              <a:gdLst/>
              <a:ahLst/>
              <a:cxnLst/>
              <a:rect l="l" t="t" r="r" b="b"/>
              <a:pathLst>
                <a:path w="12674" h="29487" extrusionOk="0">
                  <a:moveTo>
                    <a:pt x="5525" y="1"/>
                  </a:moveTo>
                  <a:cubicBezTo>
                    <a:pt x="5467" y="1"/>
                    <a:pt x="5408" y="9"/>
                    <a:pt x="5349" y="26"/>
                  </a:cubicBezTo>
                  <a:cubicBezTo>
                    <a:pt x="3126" y="684"/>
                    <a:pt x="1375" y="2479"/>
                    <a:pt x="667" y="4830"/>
                  </a:cubicBezTo>
                  <a:cubicBezTo>
                    <a:pt x="0" y="7034"/>
                    <a:pt x="418" y="9327"/>
                    <a:pt x="1784" y="10958"/>
                  </a:cubicBezTo>
                  <a:cubicBezTo>
                    <a:pt x="2833" y="12210"/>
                    <a:pt x="4179" y="13111"/>
                    <a:pt x="5481" y="13984"/>
                  </a:cubicBezTo>
                  <a:cubicBezTo>
                    <a:pt x="7237" y="15161"/>
                    <a:pt x="8897" y="16273"/>
                    <a:pt x="9831" y="18164"/>
                  </a:cubicBezTo>
                  <a:cubicBezTo>
                    <a:pt x="11154" y="20840"/>
                    <a:pt x="9781" y="22155"/>
                    <a:pt x="8043" y="23820"/>
                  </a:cubicBezTo>
                  <a:cubicBezTo>
                    <a:pt x="6689" y="25116"/>
                    <a:pt x="5157" y="26584"/>
                    <a:pt x="5134" y="28858"/>
                  </a:cubicBezTo>
                  <a:cubicBezTo>
                    <a:pt x="5130" y="29202"/>
                    <a:pt x="5406" y="29483"/>
                    <a:pt x="5750" y="29486"/>
                  </a:cubicBezTo>
                  <a:lnTo>
                    <a:pt x="5757" y="29486"/>
                  </a:lnTo>
                  <a:cubicBezTo>
                    <a:pt x="6096" y="29486"/>
                    <a:pt x="6373" y="29213"/>
                    <a:pt x="6379" y="28871"/>
                  </a:cubicBezTo>
                  <a:cubicBezTo>
                    <a:pt x="6395" y="27119"/>
                    <a:pt x="7613" y="25953"/>
                    <a:pt x="8904" y="24717"/>
                  </a:cubicBezTo>
                  <a:cubicBezTo>
                    <a:pt x="10671" y="23026"/>
                    <a:pt x="12673" y="21108"/>
                    <a:pt x="10945" y="17613"/>
                  </a:cubicBezTo>
                  <a:cubicBezTo>
                    <a:pt x="9864" y="15424"/>
                    <a:pt x="7985" y="14167"/>
                    <a:pt x="6172" y="12951"/>
                  </a:cubicBezTo>
                  <a:cubicBezTo>
                    <a:pt x="4885" y="12090"/>
                    <a:pt x="3671" y="11276"/>
                    <a:pt x="2738" y="10160"/>
                  </a:cubicBezTo>
                  <a:cubicBezTo>
                    <a:pt x="1641" y="8851"/>
                    <a:pt x="1312" y="6993"/>
                    <a:pt x="1856" y="5189"/>
                  </a:cubicBezTo>
                  <a:cubicBezTo>
                    <a:pt x="2442" y="3242"/>
                    <a:pt x="3880" y="1757"/>
                    <a:pt x="5701" y="1219"/>
                  </a:cubicBezTo>
                  <a:cubicBezTo>
                    <a:pt x="6030" y="1120"/>
                    <a:pt x="6217" y="776"/>
                    <a:pt x="6121" y="447"/>
                  </a:cubicBezTo>
                  <a:cubicBezTo>
                    <a:pt x="6040" y="176"/>
                    <a:pt x="5794" y="1"/>
                    <a:pt x="5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6763713" y="4003350"/>
              <a:ext cx="133125" cy="133175"/>
            </a:xfrm>
            <a:custGeom>
              <a:avLst/>
              <a:gdLst/>
              <a:ahLst/>
              <a:cxnLst/>
              <a:rect l="l" t="t" r="r" b="b"/>
              <a:pathLst>
                <a:path w="5325" h="5327" extrusionOk="0">
                  <a:moveTo>
                    <a:pt x="2663" y="1"/>
                  </a:moveTo>
                  <a:cubicBezTo>
                    <a:pt x="1198" y="1"/>
                    <a:pt x="0" y="1199"/>
                    <a:pt x="0" y="2663"/>
                  </a:cubicBezTo>
                  <a:cubicBezTo>
                    <a:pt x="0" y="4128"/>
                    <a:pt x="1198" y="5326"/>
                    <a:pt x="2663" y="5326"/>
                  </a:cubicBezTo>
                  <a:cubicBezTo>
                    <a:pt x="4127" y="5326"/>
                    <a:pt x="5325" y="4128"/>
                    <a:pt x="5325" y="2663"/>
                  </a:cubicBezTo>
                  <a:cubicBezTo>
                    <a:pt x="5325" y="1199"/>
                    <a:pt x="4127" y="1"/>
                    <a:pt x="26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8"/>
            <p:cNvSpPr/>
            <p:nvPr/>
          </p:nvSpPr>
          <p:spPr>
            <a:xfrm>
              <a:off x="6781088" y="4796225"/>
              <a:ext cx="92650" cy="92650"/>
            </a:xfrm>
            <a:custGeom>
              <a:avLst/>
              <a:gdLst/>
              <a:ahLst/>
              <a:cxnLst/>
              <a:rect l="l" t="t" r="r" b="b"/>
              <a:pathLst>
                <a:path w="3706" h="3706" extrusionOk="0">
                  <a:moveTo>
                    <a:pt x="1853" y="0"/>
                  </a:moveTo>
                  <a:cubicBezTo>
                    <a:pt x="833" y="0"/>
                    <a:pt x="1" y="834"/>
                    <a:pt x="1" y="1853"/>
                  </a:cubicBezTo>
                  <a:cubicBezTo>
                    <a:pt x="1" y="2873"/>
                    <a:pt x="833" y="3705"/>
                    <a:pt x="1853" y="3705"/>
                  </a:cubicBezTo>
                  <a:cubicBezTo>
                    <a:pt x="2870" y="3705"/>
                    <a:pt x="3704" y="2870"/>
                    <a:pt x="3706" y="1853"/>
                  </a:cubicBezTo>
                  <a:cubicBezTo>
                    <a:pt x="3706" y="834"/>
                    <a:pt x="2872" y="0"/>
                    <a:pt x="1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8"/>
            <p:cNvSpPr/>
            <p:nvPr/>
          </p:nvSpPr>
          <p:spPr>
            <a:xfrm>
              <a:off x="6743388" y="3720400"/>
              <a:ext cx="178275" cy="201975"/>
            </a:xfrm>
            <a:custGeom>
              <a:avLst/>
              <a:gdLst/>
              <a:ahLst/>
              <a:cxnLst/>
              <a:rect l="l" t="t" r="r" b="b"/>
              <a:pathLst>
                <a:path w="7131" h="8079" extrusionOk="0">
                  <a:moveTo>
                    <a:pt x="630" y="0"/>
                  </a:moveTo>
                  <a:lnTo>
                    <a:pt x="630" y="0"/>
                  </a:lnTo>
                  <a:cubicBezTo>
                    <a:pt x="527" y="1538"/>
                    <a:pt x="1" y="6147"/>
                    <a:pt x="1047" y="6921"/>
                  </a:cubicBezTo>
                  <a:lnTo>
                    <a:pt x="815" y="8078"/>
                  </a:lnTo>
                  <a:cubicBezTo>
                    <a:pt x="1803" y="5609"/>
                    <a:pt x="4390" y="3216"/>
                    <a:pt x="7030" y="2714"/>
                  </a:cubicBezTo>
                  <a:cubicBezTo>
                    <a:pt x="7131" y="2361"/>
                    <a:pt x="7129" y="1753"/>
                    <a:pt x="7030" y="1399"/>
                  </a:cubicBezTo>
                  <a:cubicBezTo>
                    <a:pt x="6961" y="1401"/>
                    <a:pt x="6891" y="1402"/>
                    <a:pt x="6821" y="1402"/>
                  </a:cubicBezTo>
                  <a:cubicBezTo>
                    <a:pt x="4637" y="1402"/>
                    <a:pt x="2611" y="653"/>
                    <a:pt x="630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6909738" y="3936950"/>
              <a:ext cx="66825" cy="51800"/>
            </a:xfrm>
            <a:custGeom>
              <a:avLst/>
              <a:gdLst/>
              <a:ahLst/>
              <a:cxnLst/>
              <a:rect l="l" t="t" r="r" b="b"/>
              <a:pathLst>
                <a:path w="2673" h="2072" extrusionOk="0">
                  <a:moveTo>
                    <a:pt x="1336" y="0"/>
                  </a:moveTo>
                  <a:cubicBezTo>
                    <a:pt x="3" y="2"/>
                    <a:pt x="0" y="2071"/>
                    <a:pt x="1336" y="2071"/>
                  </a:cubicBezTo>
                  <a:cubicBezTo>
                    <a:pt x="2668" y="2071"/>
                    <a:pt x="2672" y="0"/>
                    <a:pt x="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6955413" y="3868875"/>
              <a:ext cx="33350" cy="25925"/>
            </a:xfrm>
            <a:custGeom>
              <a:avLst/>
              <a:gdLst/>
              <a:ahLst/>
              <a:cxnLst/>
              <a:rect l="l" t="t" r="r" b="b"/>
              <a:pathLst>
                <a:path w="1334" h="1037" extrusionOk="0">
                  <a:moveTo>
                    <a:pt x="667" y="1"/>
                  </a:moveTo>
                  <a:cubicBezTo>
                    <a:pt x="0" y="1"/>
                    <a:pt x="0" y="1037"/>
                    <a:pt x="667" y="1037"/>
                  </a:cubicBezTo>
                  <a:cubicBezTo>
                    <a:pt x="1333" y="1037"/>
                    <a:pt x="1333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6584963" y="4985875"/>
              <a:ext cx="33425" cy="25875"/>
            </a:xfrm>
            <a:custGeom>
              <a:avLst/>
              <a:gdLst/>
              <a:ahLst/>
              <a:cxnLst/>
              <a:rect l="l" t="t" r="r" b="b"/>
              <a:pathLst>
                <a:path w="1337" h="1035" extrusionOk="0">
                  <a:moveTo>
                    <a:pt x="670" y="0"/>
                  </a:moveTo>
                  <a:cubicBezTo>
                    <a:pt x="2" y="0"/>
                    <a:pt x="1" y="1035"/>
                    <a:pt x="670" y="1035"/>
                  </a:cubicBezTo>
                  <a:cubicBezTo>
                    <a:pt x="1337" y="1035"/>
                    <a:pt x="1337" y="0"/>
                    <a:pt x="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6573388" y="4864300"/>
              <a:ext cx="33425" cy="25925"/>
            </a:xfrm>
            <a:custGeom>
              <a:avLst/>
              <a:gdLst/>
              <a:ahLst/>
              <a:cxnLst/>
              <a:rect l="l" t="t" r="r" b="b"/>
              <a:pathLst>
                <a:path w="1337" h="1037" extrusionOk="0">
                  <a:moveTo>
                    <a:pt x="670" y="1"/>
                  </a:moveTo>
                  <a:cubicBezTo>
                    <a:pt x="3" y="1"/>
                    <a:pt x="0" y="1037"/>
                    <a:pt x="670" y="1037"/>
                  </a:cubicBezTo>
                  <a:cubicBezTo>
                    <a:pt x="1336" y="1037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8"/>
            <p:cNvSpPr/>
            <p:nvPr/>
          </p:nvSpPr>
          <p:spPr>
            <a:xfrm>
              <a:off x="6775988" y="5037950"/>
              <a:ext cx="39150" cy="25900"/>
            </a:xfrm>
            <a:custGeom>
              <a:avLst/>
              <a:gdLst/>
              <a:ahLst/>
              <a:cxnLst/>
              <a:rect l="l" t="t" r="r" b="b"/>
              <a:pathLst>
                <a:path w="1566" h="1036" extrusionOk="0">
                  <a:moveTo>
                    <a:pt x="668" y="0"/>
                  </a:moveTo>
                  <a:cubicBezTo>
                    <a:pt x="0" y="0"/>
                    <a:pt x="0" y="1036"/>
                    <a:pt x="668" y="1036"/>
                  </a:cubicBezTo>
                  <a:lnTo>
                    <a:pt x="898" y="1036"/>
                  </a:lnTo>
                  <a:cubicBezTo>
                    <a:pt x="1565" y="1036"/>
                    <a:pt x="1565" y="0"/>
                    <a:pt x="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8"/>
            <p:cNvSpPr/>
            <p:nvPr/>
          </p:nvSpPr>
          <p:spPr>
            <a:xfrm>
              <a:off x="6804913" y="4013575"/>
              <a:ext cx="33400" cy="25925"/>
            </a:xfrm>
            <a:custGeom>
              <a:avLst/>
              <a:gdLst/>
              <a:ahLst/>
              <a:cxnLst/>
              <a:rect l="l" t="t" r="r" b="b"/>
              <a:pathLst>
                <a:path w="1336" h="1037" extrusionOk="0">
                  <a:moveTo>
                    <a:pt x="666" y="1"/>
                  </a:moveTo>
                  <a:cubicBezTo>
                    <a:pt x="0" y="1"/>
                    <a:pt x="1" y="1036"/>
                    <a:pt x="667" y="1036"/>
                  </a:cubicBezTo>
                  <a:cubicBezTo>
                    <a:pt x="1335" y="1036"/>
                    <a:pt x="1335" y="1"/>
                    <a:pt x="667" y="1"/>
                  </a:cubicBezTo>
                  <a:cubicBezTo>
                    <a:pt x="667" y="1"/>
                    <a:pt x="666" y="1"/>
                    <a:pt x="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6961838" y="4776125"/>
              <a:ext cx="66800" cy="51800"/>
            </a:xfrm>
            <a:custGeom>
              <a:avLst/>
              <a:gdLst/>
              <a:ahLst/>
              <a:cxnLst/>
              <a:rect l="l" t="t" r="r" b="b"/>
              <a:pathLst>
                <a:path w="2672" h="2072" extrusionOk="0">
                  <a:moveTo>
                    <a:pt x="1335" y="0"/>
                  </a:moveTo>
                  <a:cubicBezTo>
                    <a:pt x="3" y="0"/>
                    <a:pt x="1" y="2072"/>
                    <a:pt x="1335" y="2072"/>
                  </a:cubicBezTo>
                  <a:cubicBezTo>
                    <a:pt x="2668" y="2072"/>
                    <a:pt x="2671" y="0"/>
                    <a:pt x="1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7013238" y="4690675"/>
              <a:ext cx="33425" cy="25875"/>
            </a:xfrm>
            <a:custGeom>
              <a:avLst/>
              <a:gdLst/>
              <a:ahLst/>
              <a:cxnLst/>
              <a:rect l="l" t="t" r="r" b="b"/>
              <a:pathLst>
                <a:path w="1337" h="1035" extrusionOk="0">
                  <a:moveTo>
                    <a:pt x="670" y="1"/>
                  </a:moveTo>
                  <a:cubicBezTo>
                    <a:pt x="2" y="1"/>
                    <a:pt x="0" y="1035"/>
                    <a:pt x="670" y="1035"/>
                  </a:cubicBezTo>
                  <a:cubicBezTo>
                    <a:pt x="1336" y="1035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28"/>
          <p:cNvGrpSpPr/>
          <p:nvPr/>
        </p:nvGrpSpPr>
        <p:grpSpPr>
          <a:xfrm>
            <a:off x="821200" y="2952525"/>
            <a:ext cx="1283225" cy="1233550"/>
            <a:chOff x="1415300" y="3922225"/>
            <a:chExt cx="1283225" cy="1233550"/>
          </a:xfrm>
        </p:grpSpPr>
        <p:sp>
          <p:nvSpPr>
            <p:cNvPr id="1222" name="Google Shape;1222;p28"/>
            <p:cNvSpPr/>
            <p:nvPr/>
          </p:nvSpPr>
          <p:spPr>
            <a:xfrm>
              <a:off x="1507100" y="4306500"/>
              <a:ext cx="691275" cy="691275"/>
            </a:xfrm>
            <a:custGeom>
              <a:avLst/>
              <a:gdLst/>
              <a:ahLst/>
              <a:cxnLst/>
              <a:rect l="l" t="t" r="r" b="b"/>
              <a:pathLst>
                <a:path w="27651" h="27651" extrusionOk="0">
                  <a:moveTo>
                    <a:pt x="13824" y="10480"/>
                  </a:moveTo>
                  <a:cubicBezTo>
                    <a:pt x="15275" y="10480"/>
                    <a:pt x="16612" y="11432"/>
                    <a:pt x="17036" y="12896"/>
                  </a:cubicBezTo>
                  <a:cubicBezTo>
                    <a:pt x="17549" y="14670"/>
                    <a:pt x="16528" y="16525"/>
                    <a:pt x="14752" y="17039"/>
                  </a:cubicBezTo>
                  <a:cubicBezTo>
                    <a:pt x="14442" y="17129"/>
                    <a:pt x="14130" y="17172"/>
                    <a:pt x="13822" y="17172"/>
                  </a:cubicBezTo>
                  <a:cubicBezTo>
                    <a:pt x="12373" y="17172"/>
                    <a:pt x="11036" y="16219"/>
                    <a:pt x="10611" y="14755"/>
                  </a:cubicBezTo>
                  <a:cubicBezTo>
                    <a:pt x="10098" y="12981"/>
                    <a:pt x="11119" y="11126"/>
                    <a:pt x="12893" y="10612"/>
                  </a:cubicBezTo>
                  <a:cubicBezTo>
                    <a:pt x="13203" y="10522"/>
                    <a:pt x="13516" y="10480"/>
                    <a:pt x="13824" y="10480"/>
                  </a:cubicBezTo>
                  <a:close/>
                  <a:moveTo>
                    <a:pt x="11921" y="0"/>
                  </a:moveTo>
                  <a:lnTo>
                    <a:pt x="8052" y="1119"/>
                  </a:lnTo>
                  <a:lnTo>
                    <a:pt x="9063" y="4613"/>
                  </a:lnTo>
                  <a:cubicBezTo>
                    <a:pt x="7824" y="5252"/>
                    <a:pt x="6752" y="6120"/>
                    <a:pt x="5885" y="7150"/>
                  </a:cubicBezTo>
                  <a:lnTo>
                    <a:pt x="2702" y="5396"/>
                  </a:lnTo>
                  <a:lnTo>
                    <a:pt x="759" y="8924"/>
                  </a:lnTo>
                  <a:lnTo>
                    <a:pt x="3943" y="10678"/>
                  </a:lnTo>
                  <a:cubicBezTo>
                    <a:pt x="3532" y="11961"/>
                    <a:pt x="3371" y="13331"/>
                    <a:pt x="3493" y="14720"/>
                  </a:cubicBezTo>
                  <a:lnTo>
                    <a:pt x="0" y="15731"/>
                  </a:lnTo>
                  <a:lnTo>
                    <a:pt x="1120" y="19598"/>
                  </a:lnTo>
                  <a:lnTo>
                    <a:pt x="4613" y="18588"/>
                  </a:lnTo>
                  <a:cubicBezTo>
                    <a:pt x="5252" y="19828"/>
                    <a:pt x="6120" y="20900"/>
                    <a:pt x="7151" y="21766"/>
                  </a:cubicBezTo>
                  <a:lnTo>
                    <a:pt x="5396" y="24948"/>
                  </a:lnTo>
                  <a:lnTo>
                    <a:pt x="8924" y="26892"/>
                  </a:lnTo>
                  <a:lnTo>
                    <a:pt x="10678" y="23709"/>
                  </a:lnTo>
                  <a:cubicBezTo>
                    <a:pt x="11680" y="24030"/>
                    <a:pt x="12736" y="24198"/>
                    <a:pt x="13812" y="24198"/>
                  </a:cubicBezTo>
                  <a:cubicBezTo>
                    <a:pt x="14113" y="24198"/>
                    <a:pt x="14416" y="24185"/>
                    <a:pt x="14720" y="24158"/>
                  </a:cubicBezTo>
                  <a:lnTo>
                    <a:pt x="15731" y="27650"/>
                  </a:lnTo>
                  <a:lnTo>
                    <a:pt x="19598" y="26532"/>
                  </a:lnTo>
                  <a:lnTo>
                    <a:pt x="18588" y="23039"/>
                  </a:lnTo>
                  <a:cubicBezTo>
                    <a:pt x="19828" y="22400"/>
                    <a:pt x="20900" y="21531"/>
                    <a:pt x="21765" y="20499"/>
                  </a:cubicBezTo>
                  <a:lnTo>
                    <a:pt x="24948" y="22254"/>
                  </a:lnTo>
                  <a:lnTo>
                    <a:pt x="26892" y="18726"/>
                  </a:lnTo>
                  <a:lnTo>
                    <a:pt x="23709" y="16971"/>
                  </a:lnTo>
                  <a:cubicBezTo>
                    <a:pt x="24117" y="15692"/>
                    <a:pt x="24279" y="14321"/>
                    <a:pt x="24158" y="12931"/>
                  </a:cubicBezTo>
                  <a:lnTo>
                    <a:pt x="27650" y="11920"/>
                  </a:lnTo>
                  <a:lnTo>
                    <a:pt x="26531" y="8053"/>
                  </a:lnTo>
                  <a:lnTo>
                    <a:pt x="23039" y="9063"/>
                  </a:lnTo>
                  <a:cubicBezTo>
                    <a:pt x="22400" y="7824"/>
                    <a:pt x="21531" y="6751"/>
                    <a:pt x="20500" y="5885"/>
                  </a:cubicBezTo>
                  <a:lnTo>
                    <a:pt x="22255" y="2703"/>
                  </a:lnTo>
                  <a:lnTo>
                    <a:pt x="18728" y="759"/>
                  </a:lnTo>
                  <a:lnTo>
                    <a:pt x="16973" y="3942"/>
                  </a:lnTo>
                  <a:cubicBezTo>
                    <a:pt x="15971" y="3622"/>
                    <a:pt x="14915" y="3453"/>
                    <a:pt x="13838" y="3453"/>
                  </a:cubicBezTo>
                  <a:cubicBezTo>
                    <a:pt x="13537" y="3453"/>
                    <a:pt x="13234" y="3466"/>
                    <a:pt x="12931" y="3493"/>
                  </a:cubicBezTo>
                  <a:lnTo>
                    <a:pt x="119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8"/>
            <p:cNvSpPr/>
            <p:nvPr/>
          </p:nvSpPr>
          <p:spPr>
            <a:xfrm>
              <a:off x="2070675" y="4007975"/>
              <a:ext cx="575750" cy="575750"/>
            </a:xfrm>
            <a:custGeom>
              <a:avLst/>
              <a:gdLst/>
              <a:ahLst/>
              <a:cxnLst/>
              <a:rect l="l" t="t" r="r" b="b"/>
              <a:pathLst>
                <a:path w="23030" h="23030" extrusionOk="0">
                  <a:moveTo>
                    <a:pt x="11512" y="8750"/>
                  </a:moveTo>
                  <a:cubicBezTo>
                    <a:pt x="12420" y="8750"/>
                    <a:pt x="13309" y="9196"/>
                    <a:pt x="13838" y="10015"/>
                  </a:cubicBezTo>
                  <a:cubicBezTo>
                    <a:pt x="14667" y="11299"/>
                    <a:pt x="14299" y="13011"/>
                    <a:pt x="13014" y="13840"/>
                  </a:cubicBezTo>
                  <a:cubicBezTo>
                    <a:pt x="12551" y="14139"/>
                    <a:pt x="12032" y="14282"/>
                    <a:pt x="11518" y="14282"/>
                  </a:cubicBezTo>
                  <a:cubicBezTo>
                    <a:pt x="10611" y="14282"/>
                    <a:pt x="9721" y="13835"/>
                    <a:pt x="9191" y="13016"/>
                  </a:cubicBezTo>
                  <a:cubicBezTo>
                    <a:pt x="8362" y="11734"/>
                    <a:pt x="8730" y="10021"/>
                    <a:pt x="10013" y="9193"/>
                  </a:cubicBezTo>
                  <a:cubicBezTo>
                    <a:pt x="10478" y="8893"/>
                    <a:pt x="10998" y="8750"/>
                    <a:pt x="11512" y="8750"/>
                  </a:cubicBezTo>
                  <a:close/>
                  <a:moveTo>
                    <a:pt x="12290" y="0"/>
                  </a:moveTo>
                  <a:lnTo>
                    <a:pt x="11657" y="2939"/>
                  </a:lnTo>
                  <a:cubicBezTo>
                    <a:pt x="11610" y="2938"/>
                    <a:pt x="11563" y="2938"/>
                    <a:pt x="11517" y="2938"/>
                  </a:cubicBezTo>
                  <a:cubicBezTo>
                    <a:pt x="10450" y="2938"/>
                    <a:pt x="9374" y="3137"/>
                    <a:pt x="8349" y="3545"/>
                  </a:cubicBezTo>
                  <a:lnTo>
                    <a:pt x="6718" y="1020"/>
                  </a:lnTo>
                  <a:lnTo>
                    <a:pt x="3921" y="2827"/>
                  </a:lnTo>
                  <a:lnTo>
                    <a:pt x="5552" y="5352"/>
                  </a:lnTo>
                  <a:cubicBezTo>
                    <a:pt x="4722" y="6154"/>
                    <a:pt x="4079" y="7095"/>
                    <a:pt x="3639" y="8118"/>
                  </a:cubicBezTo>
                  <a:lnTo>
                    <a:pt x="701" y="7485"/>
                  </a:lnTo>
                  <a:lnTo>
                    <a:pt x="1" y="10740"/>
                  </a:lnTo>
                  <a:lnTo>
                    <a:pt x="2940" y="11373"/>
                  </a:lnTo>
                  <a:cubicBezTo>
                    <a:pt x="2921" y="12486"/>
                    <a:pt x="3119" y="13610"/>
                    <a:pt x="3546" y="14680"/>
                  </a:cubicBezTo>
                  <a:lnTo>
                    <a:pt x="1021" y="16312"/>
                  </a:lnTo>
                  <a:lnTo>
                    <a:pt x="2828" y="19108"/>
                  </a:lnTo>
                  <a:lnTo>
                    <a:pt x="5353" y="17478"/>
                  </a:lnTo>
                  <a:cubicBezTo>
                    <a:pt x="6154" y="18308"/>
                    <a:pt x="7096" y="18951"/>
                    <a:pt x="8119" y="19390"/>
                  </a:cubicBezTo>
                  <a:lnTo>
                    <a:pt x="7486" y="22329"/>
                  </a:lnTo>
                  <a:lnTo>
                    <a:pt x="10741" y="23029"/>
                  </a:lnTo>
                  <a:lnTo>
                    <a:pt x="11374" y="20090"/>
                  </a:lnTo>
                  <a:cubicBezTo>
                    <a:pt x="11423" y="20090"/>
                    <a:pt x="11473" y="20091"/>
                    <a:pt x="11522" y="20091"/>
                  </a:cubicBezTo>
                  <a:cubicBezTo>
                    <a:pt x="12586" y="20091"/>
                    <a:pt x="13658" y="19892"/>
                    <a:pt x="14682" y="19484"/>
                  </a:cubicBezTo>
                  <a:lnTo>
                    <a:pt x="16312" y="22009"/>
                  </a:lnTo>
                  <a:lnTo>
                    <a:pt x="19110" y="20202"/>
                  </a:lnTo>
                  <a:lnTo>
                    <a:pt x="17479" y="17677"/>
                  </a:lnTo>
                  <a:cubicBezTo>
                    <a:pt x="18309" y="16876"/>
                    <a:pt x="18952" y="15934"/>
                    <a:pt x="19392" y="14912"/>
                  </a:cubicBezTo>
                  <a:lnTo>
                    <a:pt x="22330" y="15545"/>
                  </a:lnTo>
                  <a:lnTo>
                    <a:pt x="23029" y="12288"/>
                  </a:lnTo>
                  <a:lnTo>
                    <a:pt x="20091" y="11656"/>
                  </a:lnTo>
                  <a:cubicBezTo>
                    <a:pt x="20109" y="10544"/>
                    <a:pt x="19912" y="9419"/>
                    <a:pt x="19485" y="8348"/>
                  </a:cubicBezTo>
                  <a:lnTo>
                    <a:pt x="22010" y="6717"/>
                  </a:lnTo>
                  <a:lnTo>
                    <a:pt x="20203" y="3920"/>
                  </a:lnTo>
                  <a:lnTo>
                    <a:pt x="17678" y="5552"/>
                  </a:lnTo>
                  <a:cubicBezTo>
                    <a:pt x="16876" y="4722"/>
                    <a:pt x="15935" y="4079"/>
                    <a:pt x="14912" y="3639"/>
                  </a:cubicBezTo>
                  <a:lnTo>
                    <a:pt x="15545" y="701"/>
                  </a:lnTo>
                  <a:lnTo>
                    <a:pt x="1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8"/>
            <p:cNvSpPr/>
            <p:nvPr/>
          </p:nvSpPr>
          <p:spPr>
            <a:xfrm>
              <a:off x="2199950" y="4582550"/>
              <a:ext cx="447875" cy="447850"/>
            </a:xfrm>
            <a:custGeom>
              <a:avLst/>
              <a:gdLst/>
              <a:ahLst/>
              <a:cxnLst/>
              <a:rect l="l" t="t" r="r" b="b"/>
              <a:pathLst>
                <a:path w="17915" h="17914" extrusionOk="0">
                  <a:moveTo>
                    <a:pt x="8957" y="6809"/>
                  </a:moveTo>
                  <a:cubicBezTo>
                    <a:pt x="10033" y="6809"/>
                    <a:pt x="10962" y="7615"/>
                    <a:pt x="11088" y="8711"/>
                  </a:cubicBezTo>
                  <a:cubicBezTo>
                    <a:pt x="11224" y="9889"/>
                    <a:pt x="10379" y="10955"/>
                    <a:pt x="9201" y="11090"/>
                  </a:cubicBezTo>
                  <a:cubicBezTo>
                    <a:pt x="9117" y="11099"/>
                    <a:pt x="9034" y="11104"/>
                    <a:pt x="8952" y="11104"/>
                  </a:cubicBezTo>
                  <a:cubicBezTo>
                    <a:pt x="7877" y="11104"/>
                    <a:pt x="6948" y="10297"/>
                    <a:pt x="6823" y="9203"/>
                  </a:cubicBezTo>
                  <a:cubicBezTo>
                    <a:pt x="6687" y="8024"/>
                    <a:pt x="7531" y="6959"/>
                    <a:pt x="8710" y="6824"/>
                  </a:cubicBezTo>
                  <a:cubicBezTo>
                    <a:pt x="8793" y="6814"/>
                    <a:pt x="8876" y="6809"/>
                    <a:pt x="8957" y="6809"/>
                  </a:cubicBezTo>
                  <a:close/>
                  <a:moveTo>
                    <a:pt x="9227" y="0"/>
                  </a:moveTo>
                  <a:lnTo>
                    <a:pt x="6659" y="297"/>
                  </a:lnTo>
                  <a:lnTo>
                    <a:pt x="6926" y="2616"/>
                  </a:lnTo>
                  <a:cubicBezTo>
                    <a:pt x="6073" y="2889"/>
                    <a:pt x="5301" y="3324"/>
                    <a:pt x="4643" y="3885"/>
                  </a:cubicBezTo>
                  <a:lnTo>
                    <a:pt x="2815" y="2434"/>
                  </a:lnTo>
                  <a:lnTo>
                    <a:pt x="1208" y="4459"/>
                  </a:lnTo>
                  <a:lnTo>
                    <a:pt x="3036" y="5910"/>
                  </a:lnTo>
                  <a:cubicBezTo>
                    <a:pt x="2639" y="6678"/>
                    <a:pt x="2391" y="7529"/>
                    <a:pt x="2321" y="8421"/>
                  </a:cubicBezTo>
                  <a:lnTo>
                    <a:pt x="1" y="8688"/>
                  </a:lnTo>
                  <a:lnTo>
                    <a:pt x="296" y="11257"/>
                  </a:lnTo>
                  <a:lnTo>
                    <a:pt x="2617" y="10989"/>
                  </a:lnTo>
                  <a:cubicBezTo>
                    <a:pt x="2889" y="11841"/>
                    <a:pt x="3324" y="12613"/>
                    <a:pt x="3885" y="13272"/>
                  </a:cubicBezTo>
                  <a:lnTo>
                    <a:pt x="2434" y="15100"/>
                  </a:lnTo>
                  <a:lnTo>
                    <a:pt x="4460" y="16707"/>
                  </a:lnTo>
                  <a:lnTo>
                    <a:pt x="5909" y="14879"/>
                  </a:lnTo>
                  <a:cubicBezTo>
                    <a:pt x="6678" y="15275"/>
                    <a:pt x="7528" y="15523"/>
                    <a:pt x="8421" y="15594"/>
                  </a:cubicBezTo>
                  <a:lnTo>
                    <a:pt x="8688" y="17914"/>
                  </a:lnTo>
                  <a:lnTo>
                    <a:pt x="11256" y="17618"/>
                  </a:lnTo>
                  <a:lnTo>
                    <a:pt x="10989" y="15298"/>
                  </a:lnTo>
                  <a:cubicBezTo>
                    <a:pt x="11842" y="15026"/>
                    <a:pt x="12613" y="14590"/>
                    <a:pt x="13272" y="14030"/>
                  </a:cubicBezTo>
                  <a:lnTo>
                    <a:pt x="15099" y="15480"/>
                  </a:lnTo>
                  <a:lnTo>
                    <a:pt x="16706" y="13455"/>
                  </a:lnTo>
                  <a:lnTo>
                    <a:pt x="14878" y="12005"/>
                  </a:lnTo>
                  <a:cubicBezTo>
                    <a:pt x="15273" y="11235"/>
                    <a:pt x="15523" y="10386"/>
                    <a:pt x="15594" y="9493"/>
                  </a:cubicBezTo>
                  <a:lnTo>
                    <a:pt x="17914" y="9226"/>
                  </a:lnTo>
                  <a:lnTo>
                    <a:pt x="17617" y="6657"/>
                  </a:lnTo>
                  <a:lnTo>
                    <a:pt x="15298" y="6925"/>
                  </a:lnTo>
                  <a:cubicBezTo>
                    <a:pt x="15026" y="6073"/>
                    <a:pt x="14589" y="5301"/>
                    <a:pt x="14030" y="4643"/>
                  </a:cubicBezTo>
                  <a:lnTo>
                    <a:pt x="15480" y="2815"/>
                  </a:lnTo>
                  <a:lnTo>
                    <a:pt x="13455" y="1209"/>
                  </a:lnTo>
                  <a:lnTo>
                    <a:pt x="12004" y="3037"/>
                  </a:lnTo>
                  <a:cubicBezTo>
                    <a:pt x="11237" y="2640"/>
                    <a:pt x="10386" y="2391"/>
                    <a:pt x="9493" y="2320"/>
                  </a:cubicBezTo>
                  <a:lnTo>
                    <a:pt x="92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8"/>
            <p:cNvSpPr/>
            <p:nvPr/>
          </p:nvSpPr>
          <p:spPr>
            <a:xfrm>
              <a:off x="1507100" y="4313125"/>
              <a:ext cx="672325" cy="684625"/>
            </a:xfrm>
            <a:custGeom>
              <a:avLst/>
              <a:gdLst/>
              <a:ahLst/>
              <a:cxnLst/>
              <a:rect l="l" t="t" r="r" b="b"/>
              <a:pathLst>
                <a:path w="26893" h="27385" extrusionOk="0">
                  <a:moveTo>
                    <a:pt x="11000" y="1"/>
                  </a:moveTo>
                  <a:lnTo>
                    <a:pt x="8052" y="853"/>
                  </a:lnTo>
                  <a:lnTo>
                    <a:pt x="9063" y="4346"/>
                  </a:lnTo>
                  <a:cubicBezTo>
                    <a:pt x="7824" y="4985"/>
                    <a:pt x="6752" y="5854"/>
                    <a:pt x="5885" y="6884"/>
                  </a:cubicBezTo>
                  <a:lnTo>
                    <a:pt x="2702" y="5130"/>
                  </a:lnTo>
                  <a:lnTo>
                    <a:pt x="759" y="8658"/>
                  </a:lnTo>
                  <a:lnTo>
                    <a:pt x="3943" y="10412"/>
                  </a:lnTo>
                  <a:cubicBezTo>
                    <a:pt x="3532" y="11694"/>
                    <a:pt x="3371" y="13065"/>
                    <a:pt x="3493" y="14454"/>
                  </a:cubicBezTo>
                  <a:lnTo>
                    <a:pt x="0" y="15465"/>
                  </a:lnTo>
                  <a:lnTo>
                    <a:pt x="1120" y="19332"/>
                  </a:lnTo>
                  <a:lnTo>
                    <a:pt x="4613" y="18322"/>
                  </a:lnTo>
                  <a:cubicBezTo>
                    <a:pt x="5252" y="19562"/>
                    <a:pt x="6120" y="20634"/>
                    <a:pt x="7151" y="21499"/>
                  </a:cubicBezTo>
                  <a:lnTo>
                    <a:pt x="5396" y="24682"/>
                  </a:lnTo>
                  <a:lnTo>
                    <a:pt x="8924" y="26626"/>
                  </a:lnTo>
                  <a:lnTo>
                    <a:pt x="10678" y="23443"/>
                  </a:lnTo>
                  <a:cubicBezTo>
                    <a:pt x="11681" y="23763"/>
                    <a:pt x="12739" y="23931"/>
                    <a:pt x="13817" y="23931"/>
                  </a:cubicBezTo>
                  <a:cubicBezTo>
                    <a:pt x="14116" y="23931"/>
                    <a:pt x="14418" y="23918"/>
                    <a:pt x="14720" y="23892"/>
                  </a:cubicBezTo>
                  <a:lnTo>
                    <a:pt x="15731" y="27384"/>
                  </a:lnTo>
                  <a:lnTo>
                    <a:pt x="19598" y="26265"/>
                  </a:lnTo>
                  <a:lnTo>
                    <a:pt x="18588" y="22773"/>
                  </a:lnTo>
                  <a:cubicBezTo>
                    <a:pt x="19828" y="22134"/>
                    <a:pt x="20900" y="21265"/>
                    <a:pt x="21765" y="20234"/>
                  </a:cubicBezTo>
                  <a:lnTo>
                    <a:pt x="24948" y="21989"/>
                  </a:lnTo>
                  <a:lnTo>
                    <a:pt x="26892" y="18461"/>
                  </a:lnTo>
                  <a:lnTo>
                    <a:pt x="25866" y="17896"/>
                  </a:lnTo>
                  <a:cubicBezTo>
                    <a:pt x="24975" y="18290"/>
                    <a:pt x="23972" y="18462"/>
                    <a:pt x="22932" y="18462"/>
                  </a:cubicBezTo>
                  <a:cubicBezTo>
                    <a:pt x="20463" y="18462"/>
                    <a:pt x="17780" y="17493"/>
                    <a:pt x="15862" y="16211"/>
                  </a:cubicBezTo>
                  <a:cubicBezTo>
                    <a:pt x="15540" y="16459"/>
                    <a:pt x="15169" y="16655"/>
                    <a:pt x="14755" y="16774"/>
                  </a:cubicBezTo>
                  <a:cubicBezTo>
                    <a:pt x="14445" y="16864"/>
                    <a:pt x="14132" y="16907"/>
                    <a:pt x="13824" y="16907"/>
                  </a:cubicBezTo>
                  <a:cubicBezTo>
                    <a:pt x="12373" y="16907"/>
                    <a:pt x="11036" y="15955"/>
                    <a:pt x="10613" y="14490"/>
                  </a:cubicBezTo>
                  <a:cubicBezTo>
                    <a:pt x="10232" y="13176"/>
                    <a:pt x="10695" y="11817"/>
                    <a:pt x="11684" y="10994"/>
                  </a:cubicBezTo>
                  <a:cubicBezTo>
                    <a:pt x="10320" y="7627"/>
                    <a:pt x="10418" y="3703"/>
                    <a:pt x="11000" y="1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8"/>
            <p:cNvSpPr/>
            <p:nvPr/>
          </p:nvSpPr>
          <p:spPr>
            <a:xfrm>
              <a:off x="2070650" y="4042050"/>
              <a:ext cx="477750" cy="541700"/>
            </a:xfrm>
            <a:custGeom>
              <a:avLst/>
              <a:gdLst/>
              <a:ahLst/>
              <a:cxnLst/>
              <a:rect l="l" t="t" r="r" b="b"/>
              <a:pathLst>
                <a:path w="19110" h="21668" extrusionOk="0">
                  <a:moveTo>
                    <a:pt x="6187" y="0"/>
                  </a:moveTo>
                  <a:lnTo>
                    <a:pt x="3921" y="1465"/>
                  </a:lnTo>
                  <a:lnTo>
                    <a:pt x="5552" y="3990"/>
                  </a:lnTo>
                  <a:cubicBezTo>
                    <a:pt x="4722" y="4792"/>
                    <a:pt x="4079" y="5734"/>
                    <a:pt x="3639" y="6756"/>
                  </a:cubicBezTo>
                  <a:lnTo>
                    <a:pt x="701" y="6123"/>
                  </a:lnTo>
                  <a:lnTo>
                    <a:pt x="0" y="9379"/>
                  </a:lnTo>
                  <a:lnTo>
                    <a:pt x="2940" y="10012"/>
                  </a:lnTo>
                  <a:cubicBezTo>
                    <a:pt x="2921" y="11124"/>
                    <a:pt x="3119" y="12249"/>
                    <a:pt x="3546" y="13320"/>
                  </a:cubicBezTo>
                  <a:lnTo>
                    <a:pt x="1021" y="14950"/>
                  </a:lnTo>
                  <a:lnTo>
                    <a:pt x="2828" y="17748"/>
                  </a:lnTo>
                  <a:lnTo>
                    <a:pt x="5353" y="16116"/>
                  </a:lnTo>
                  <a:cubicBezTo>
                    <a:pt x="6154" y="16946"/>
                    <a:pt x="7096" y="17589"/>
                    <a:pt x="8119" y="18029"/>
                  </a:cubicBezTo>
                  <a:lnTo>
                    <a:pt x="7486" y="20967"/>
                  </a:lnTo>
                  <a:lnTo>
                    <a:pt x="10741" y="21667"/>
                  </a:lnTo>
                  <a:lnTo>
                    <a:pt x="11374" y="18729"/>
                  </a:lnTo>
                  <a:cubicBezTo>
                    <a:pt x="11421" y="18729"/>
                    <a:pt x="11467" y="18730"/>
                    <a:pt x="11514" y="18730"/>
                  </a:cubicBezTo>
                  <a:cubicBezTo>
                    <a:pt x="12580" y="18730"/>
                    <a:pt x="13655" y="18531"/>
                    <a:pt x="14682" y="18123"/>
                  </a:cubicBezTo>
                  <a:lnTo>
                    <a:pt x="16312" y="20648"/>
                  </a:lnTo>
                  <a:lnTo>
                    <a:pt x="19110" y="18841"/>
                  </a:lnTo>
                  <a:lnTo>
                    <a:pt x="17479" y="16316"/>
                  </a:lnTo>
                  <a:cubicBezTo>
                    <a:pt x="17946" y="15866"/>
                    <a:pt x="18345" y="15367"/>
                    <a:pt x="18691" y="14838"/>
                  </a:cubicBezTo>
                  <a:lnTo>
                    <a:pt x="18691" y="14838"/>
                  </a:lnTo>
                  <a:cubicBezTo>
                    <a:pt x="18461" y="14851"/>
                    <a:pt x="18229" y="14858"/>
                    <a:pt x="17995" y="14858"/>
                  </a:cubicBezTo>
                  <a:cubicBezTo>
                    <a:pt x="16290" y="14858"/>
                    <a:pt x="14496" y="14490"/>
                    <a:pt x="12643" y="13679"/>
                  </a:cubicBezTo>
                  <a:cubicBezTo>
                    <a:pt x="12096" y="13439"/>
                    <a:pt x="11594" y="13169"/>
                    <a:pt x="11123" y="12880"/>
                  </a:cubicBezTo>
                  <a:cubicBezTo>
                    <a:pt x="10360" y="12770"/>
                    <a:pt x="9643" y="12355"/>
                    <a:pt x="9192" y="11655"/>
                  </a:cubicBezTo>
                  <a:cubicBezTo>
                    <a:pt x="9069" y="11465"/>
                    <a:pt x="8980" y="11262"/>
                    <a:pt x="8909" y="11056"/>
                  </a:cubicBezTo>
                  <a:cubicBezTo>
                    <a:pt x="6264" y="8161"/>
                    <a:pt x="5670" y="4072"/>
                    <a:pt x="6187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8"/>
            <p:cNvSpPr/>
            <p:nvPr/>
          </p:nvSpPr>
          <p:spPr>
            <a:xfrm>
              <a:off x="2199900" y="4643375"/>
              <a:ext cx="409100" cy="387000"/>
            </a:xfrm>
            <a:custGeom>
              <a:avLst/>
              <a:gdLst/>
              <a:ahLst/>
              <a:cxnLst/>
              <a:rect l="l" t="t" r="r" b="b"/>
              <a:pathLst>
                <a:path w="16364" h="15480" extrusionOk="0">
                  <a:moveTo>
                    <a:pt x="2815" y="0"/>
                  </a:moveTo>
                  <a:lnTo>
                    <a:pt x="1208" y="2025"/>
                  </a:lnTo>
                  <a:lnTo>
                    <a:pt x="3036" y="3475"/>
                  </a:lnTo>
                  <a:cubicBezTo>
                    <a:pt x="2639" y="4244"/>
                    <a:pt x="2391" y="5094"/>
                    <a:pt x="2320" y="5987"/>
                  </a:cubicBezTo>
                  <a:lnTo>
                    <a:pt x="0" y="6254"/>
                  </a:lnTo>
                  <a:lnTo>
                    <a:pt x="296" y="8822"/>
                  </a:lnTo>
                  <a:lnTo>
                    <a:pt x="2616" y="8555"/>
                  </a:lnTo>
                  <a:cubicBezTo>
                    <a:pt x="2888" y="9407"/>
                    <a:pt x="3324" y="10179"/>
                    <a:pt x="3884" y="10837"/>
                  </a:cubicBezTo>
                  <a:lnTo>
                    <a:pt x="2434" y="12665"/>
                  </a:lnTo>
                  <a:lnTo>
                    <a:pt x="4458" y="14272"/>
                  </a:lnTo>
                  <a:lnTo>
                    <a:pt x="5909" y="12444"/>
                  </a:lnTo>
                  <a:cubicBezTo>
                    <a:pt x="6677" y="12840"/>
                    <a:pt x="7528" y="13089"/>
                    <a:pt x="8420" y="13160"/>
                  </a:cubicBezTo>
                  <a:lnTo>
                    <a:pt x="8687" y="15480"/>
                  </a:lnTo>
                  <a:lnTo>
                    <a:pt x="11255" y="15183"/>
                  </a:lnTo>
                  <a:lnTo>
                    <a:pt x="10988" y="12864"/>
                  </a:lnTo>
                  <a:cubicBezTo>
                    <a:pt x="11840" y="12592"/>
                    <a:pt x="12612" y="12156"/>
                    <a:pt x="13271" y="11595"/>
                  </a:cubicBezTo>
                  <a:lnTo>
                    <a:pt x="15099" y="13046"/>
                  </a:lnTo>
                  <a:lnTo>
                    <a:pt x="16364" y="11452"/>
                  </a:lnTo>
                  <a:cubicBezTo>
                    <a:pt x="13951" y="11028"/>
                    <a:pt x="11528" y="10039"/>
                    <a:pt x="9544" y="8583"/>
                  </a:cubicBezTo>
                  <a:cubicBezTo>
                    <a:pt x="9432" y="8614"/>
                    <a:pt x="9321" y="8643"/>
                    <a:pt x="9203" y="8657"/>
                  </a:cubicBezTo>
                  <a:cubicBezTo>
                    <a:pt x="9120" y="8666"/>
                    <a:pt x="9037" y="8671"/>
                    <a:pt x="8955" y="8671"/>
                  </a:cubicBezTo>
                  <a:cubicBezTo>
                    <a:pt x="7879" y="8671"/>
                    <a:pt x="6950" y="7865"/>
                    <a:pt x="6825" y="6770"/>
                  </a:cubicBezTo>
                  <a:cubicBezTo>
                    <a:pt x="6791" y="6496"/>
                    <a:pt x="6818" y="6229"/>
                    <a:pt x="6885" y="5978"/>
                  </a:cubicBezTo>
                  <a:cubicBezTo>
                    <a:pt x="5842" y="4576"/>
                    <a:pt x="5166" y="2953"/>
                    <a:pt x="5032" y="1150"/>
                  </a:cubicBezTo>
                  <a:cubicBezTo>
                    <a:pt x="4900" y="1247"/>
                    <a:pt x="4767" y="1345"/>
                    <a:pt x="4643" y="1451"/>
                  </a:cubicBezTo>
                  <a:lnTo>
                    <a:pt x="2815" y="0"/>
                  </a:ln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8"/>
            <p:cNvSpPr/>
            <p:nvPr/>
          </p:nvSpPr>
          <p:spPr>
            <a:xfrm>
              <a:off x="1918350" y="3947725"/>
              <a:ext cx="30875" cy="28700"/>
            </a:xfrm>
            <a:custGeom>
              <a:avLst/>
              <a:gdLst/>
              <a:ahLst/>
              <a:cxnLst/>
              <a:rect l="l" t="t" r="r" b="b"/>
              <a:pathLst>
                <a:path w="1235" h="1148" extrusionOk="0">
                  <a:moveTo>
                    <a:pt x="618" y="0"/>
                  </a:moveTo>
                  <a:cubicBezTo>
                    <a:pt x="341" y="0"/>
                    <a:pt x="97" y="200"/>
                    <a:pt x="51" y="482"/>
                  </a:cubicBezTo>
                  <a:cubicBezTo>
                    <a:pt x="0" y="795"/>
                    <a:pt x="212" y="1089"/>
                    <a:pt x="525" y="1140"/>
                  </a:cubicBezTo>
                  <a:cubicBezTo>
                    <a:pt x="556" y="1145"/>
                    <a:pt x="588" y="1148"/>
                    <a:pt x="619" y="1148"/>
                  </a:cubicBezTo>
                  <a:cubicBezTo>
                    <a:pt x="895" y="1148"/>
                    <a:pt x="1138" y="948"/>
                    <a:pt x="1183" y="667"/>
                  </a:cubicBezTo>
                  <a:cubicBezTo>
                    <a:pt x="1235" y="354"/>
                    <a:pt x="1022" y="59"/>
                    <a:pt x="710" y="8"/>
                  </a:cubicBezTo>
                  <a:cubicBezTo>
                    <a:pt x="679" y="3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8"/>
            <p:cNvSpPr/>
            <p:nvPr/>
          </p:nvSpPr>
          <p:spPr>
            <a:xfrm>
              <a:off x="1415300" y="4850025"/>
              <a:ext cx="50900" cy="50900"/>
            </a:xfrm>
            <a:custGeom>
              <a:avLst/>
              <a:gdLst/>
              <a:ahLst/>
              <a:cxnLst/>
              <a:rect l="l" t="t" r="r" b="b"/>
              <a:pathLst>
                <a:path w="2036" h="2036" extrusionOk="0">
                  <a:moveTo>
                    <a:pt x="1018" y="0"/>
                  </a:moveTo>
                  <a:cubicBezTo>
                    <a:pt x="456" y="0"/>
                    <a:pt x="0" y="456"/>
                    <a:pt x="0" y="1018"/>
                  </a:cubicBezTo>
                  <a:cubicBezTo>
                    <a:pt x="0" y="1580"/>
                    <a:pt x="456" y="2035"/>
                    <a:pt x="1018" y="2035"/>
                  </a:cubicBezTo>
                  <a:cubicBezTo>
                    <a:pt x="1579" y="2035"/>
                    <a:pt x="2035" y="1580"/>
                    <a:pt x="2035" y="1018"/>
                  </a:cubicBezTo>
                  <a:cubicBezTo>
                    <a:pt x="2035" y="456"/>
                    <a:pt x="1579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8"/>
            <p:cNvSpPr/>
            <p:nvPr/>
          </p:nvSpPr>
          <p:spPr>
            <a:xfrm>
              <a:off x="2556750" y="3922225"/>
              <a:ext cx="50900" cy="50900"/>
            </a:xfrm>
            <a:custGeom>
              <a:avLst/>
              <a:gdLst/>
              <a:ahLst/>
              <a:cxnLst/>
              <a:rect l="l" t="t" r="r" b="b"/>
              <a:pathLst>
                <a:path w="2036" h="2036" extrusionOk="0">
                  <a:moveTo>
                    <a:pt x="1018" y="1"/>
                  </a:moveTo>
                  <a:cubicBezTo>
                    <a:pt x="456" y="1"/>
                    <a:pt x="0" y="456"/>
                    <a:pt x="0" y="1018"/>
                  </a:cubicBezTo>
                  <a:cubicBezTo>
                    <a:pt x="0" y="1580"/>
                    <a:pt x="456" y="2036"/>
                    <a:pt x="1018" y="2036"/>
                  </a:cubicBezTo>
                  <a:cubicBezTo>
                    <a:pt x="1579" y="2036"/>
                    <a:pt x="2035" y="1580"/>
                    <a:pt x="2035" y="1018"/>
                  </a:cubicBezTo>
                  <a:cubicBezTo>
                    <a:pt x="2035" y="456"/>
                    <a:pt x="1579" y="1"/>
                    <a:pt x="10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8"/>
            <p:cNvSpPr/>
            <p:nvPr/>
          </p:nvSpPr>
          <p:spPr>
            <a:xfrm>
              <a:off x="1773100" y="5104850"/>
              <a:ext cx="57725" cy="50925"/>
            </a:xfrm>
            <a:custGeom>
              <a:avLst/>
              <a:gdLst/>
              <a:ahLst/>
              <a:cxnLst/>
              <a:rect l="l" t="t" r="r" b="b"/>
              <a:pathLst>
                <a:path w="2309" h="2037" extrusionOk="0">
                  <a:moveTo>
                    <a:pt x="1155" y="1"/>
                  </a:moveTo>
                  <a:cubicBezTo>
                    <a:pt x="754" y="1"/>
                    <a:pt x="374" y="240"/>
                    <a:pt x="213" y="634"/>
                  </a:cubicBezTo>
                  <a:cubicBezTo>
                    <a:pt x="0" y="1154"/>
                    <a:pt x="250" y="1748"/>
                    <a:pt x="770" y="1960"/>
                  </a:cubicBezTo>
                  <a:cubicBezTo>
                    <a:pt x="896" y="2012"/>
                    <a:pt x="1026" y="2036"/>
                    <a:pt x="1154" y="2036"/>
                  </a:cubicBezTo>
                  <a:cubicBezTo>
                    <a:pt x="1555" y="2036"/>
                    <a:pt x="1936" y="1797"/>
                    <a:pt x="2096" y="1403"/>
                  </a:cubicBezTo>
                  <a:cubicBezTo>
                    <a:pt x="2309" y="883"/>
                    <a:pt x="2059" y="289"/>
                    <a:pt x="1539" y="77"/>
                  </a:cubicBezTo>
                  <a:cubicBezTo>
                    <a:pt x="1413" y="25"/>
                    <a:pt x="1283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8"/>
            <p:cNvSpPr/>
            <p:nvPr/>
          </p:nvSpPr>
          <p:spPr>
            <a:xfrm>
              <a:off x="2123025" y="4983425"/>
              <a:ext cx="28700" cy="28700"/>
            </a:xfrm>
            <a:custGeom>
              <a:avLst/>
              <a:gdLst/>
              <a:ahLst/>
              <a:cxnLst/>
              <a:rect l="l" t="t" r="r" b="b"/>
              <a:pathLst>
                <a:path w="1148" h="1148" extrusionOk="0">
                  <a:moveTo>
                    <a:pt x="574" y="1"/>
                  </a:moveTo>
                  <a:cubicBezTo>
                    <a:pt x="258" y="1"/>
                    <a:pt x="0" y="258"/>
                    <a:pt x="0" y="574"/>
                  </a:cubicBezTo>
                  <a:cubicBezTo>
                    <a:pt x="0" y="892"/>
                    <a:pt x="258" y="1148"/>
                    <a:pt x="574" y="1148"/>
                  </a:cubicBezTo>
                  <a:cubicBezTo>
                    <a:pt x="890" y="1148"/>
                    <a:pt x="1148" y="892"/>
                    <a:pt x="1148" y="574"/>
                  </a:cubicBezTo>
                  <a:cubicBezTo>
                    <a:pt x="1148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8"/>
            <p:cNvSpPr/>
            <p:nvPr/>
          </p:nvSpPr>
          <p:spPr>
            <a:xfrm>
              <a:off x="1614775" y="4268800"/>
              <a:ext cx="28675" cy="28700"/>
            </a:xfrm>
            <a:custGeom>
              <a:avLst/>
              <a:gdLst/>
              <a:ahLst/>
              <a:cxnLst/>
              <a:rect l="l" t="t" r="r" b="b"/>
              <a:pathLst>
                <a:path w="1147" h="1148" extrusionOk="0">
                  <a:moveTo>
                    <a:pt x="574" y="1"/>
                  </a:moveTo>
                  <a:cubicBezTo>
                    <a:pt x="256" y="1"/>
                    <a:pt x="0" y="258"/>
                    <a:pt x="0" y="574"/>
                  </a:cubicBezTo>
                  <a:cubicBezTo>
                    <a:pt x="0" y="892"/>
                    <a:pt x="256" y="1148"/>
                    <a:pt x="574" y="1148"/>
                  </a:cubicBezTo>
                  <a:cubicBezTo>
                    <a:pt x="890" y="1148"/>
                    <a:pt x="1146" y="892"/>
                    <a:pt x="1146" y="574"/>
                  </a:cubicBezTo>
                  <a:cubicBezTo>
                    <a:pt x="1146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8"/>
            <p:cNvSpPr/>
            <p:nvPr/>
          </p:nvSpPr>
          <p:spPr>
            <a:xfrm>
              <a:off x="2669825" y="4497775"/>
              <a:ext cx="28700" cy="28700"/>
            </a:xfrm>
            <a:custGeom>
              <a:avLst/>
              <a:gdLst/>
              <a:ahLst/>
              <a:cxnLst/>
              <a:rect l="l" t="t" r="r" b="b"/>
              <a:pathLst>
                <a:path w="1148" h="1148" extrusionOk="0">
                  <a:moveTo>
                    <a:pt x="574" y="0"/>
                  </a:moveTo>
                  <a:cubicBezTo>
                    <a:pt x="258" y="0"/>
                    <a:pt x="1" y="256"/>
                    <a:pt x="1" y="574"/>
                  </a:cubicBezTo>
                  <a:cubicBezTo>
                    <a:pt x="1" y="890"/>
                    <a:pt x="258" y="1147"/>
                    <a:pt x="574" y="1147"/>
                  </a:cubicBezTo>
                  <a:cubicBezTo>
                    <a:pt x="890" y="1147"/>
                    <a:pt x="1148" y="890"/>
                    <a:pt x="1148" y="574"/>
                  </a:cubicBezTo>
                  <a:cubicBezTo>
                    <a:pt x="1148" y="256"/>
                    <a:pt x="890" y="0"/>
                    <a:pt x="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8"/>
            <p:cNvSpPr/>
            <p:nvPr/>
          </p:nvSpPr>
          <p:spPr>
            <a:xfrm>
              <a:off x="2387725" y="4108525"/>
              <a:ext cx="105700" cy="70675"/>
            </a:xfrm>
            <a:custGeom>
              <a:avLst/>
              <a:gdLst/>
              <a:ahLst/>
              <a:cxnLst/>
              <a:rect l="l" t="t" r="r" b="b"/>
              <a:pathLst>
                <a:path w="4228" h="2827" extrusionOk="0">
                  <a:moveTo>
                    <a:pt x="763" y="1"/>
                  </a:moveTo>
                  <a:cubicBezTo>
                    <a:pt x="199" y="1"/>
                    <a:pt x="1" y="896"/>
                    <a:pt x="620" y="1049"/>
                  </a:cubicBezTo>
                  <a:cubicBezTo>
                    <a:pt x="1634" y="1300"/>
                    <a:pt x="2478" y="1842"/>
                    <a:pt x="3141" y="2646"/>
                  </a:cubicBezTo>
                  <a:cubicBezTo>
                    <a:pt x="3246" y="2773"/>
                    <a:pt x="3369" y="2826"/>
                    <a:pt x="3490" y="2826"/>
                  </a:cubicBezTo>
                  <a:cubicBezTo>
                    <a:pt x="3872" y="2826"/>
                    <a:pt x="4228" y="2291"/>
                    <a:pt x="3897" y="1890"/>
                  </a:cubicBezTo>
                  <a:cubicBezTo>
                    <a:pt x="3125" y="954"/>
                    <a:pt x="2080" y="309"/>
                    <a:pt x="904" y="18"/>
                  </a:cubicBezTo>
                  <a:cubicBezTo>
                    <a:pt x="855" y="6"/>
                    <a:pt x="808" y="1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8"/>
            <p:cNvSpPr/>
            <p:nvPr/>
          </p:nvSpPr>
          <p:spPr>
            <a:xfrm>
              <a:off x="2481100" y="4185075"/>
              <a:ext cx="60975" cy="161075"/>
            </a:xfrm>
            <a:custGeom>
              <a:avLst/>
              <a:gdLst/>
              <a:ahLst/>
              <a:cxnLst/>
              <a:rect l="l" t="t" r="r" b="b"/>
              <a:pathLst>
                <a:path w="2439" h="6443" extrusionOk="0">
                  <a:moveTo>
                    <a:pt x="744" y="1"/>
                  </a:moveTo>
                  <a:cubicBezTo>
                    <a:pt x="370" y="1"/>
                    <a:pt x="1" y="383"/>
                    <a:pt x="262" y="787"/>
                  </a:cubicBezTo>
                  <a:cubicBezTo>
                    <a:pt x="1222" y="2271"/>
                    <a:pt x="1347" y="4052"/>
                    <a:pt x="546" y="5633"/>
                  </a:cubicBezTo>
                  <a:cubicBezTo>
                    <a:pt x="333" y="6054"/>
                    <a:pt x="704" y="6442"/>
                    <a:pt x="1057" y="6442"/>
                  </a:cubicBezTo>
                  <a:cubicBezTo>
                    <a:pt x="1216" y="6442"/>
                    <a:pt x="1372" y="6363"/>
                    <a:pt x="1468" y="6173"/>
                  </a:cubicBezTo>
                  <a:cubicBezTo>
                    <a:pt x="2439" y="4258"/>
                    <a:pt x="2355" y="2058"/>
                    <a:pt x="1184" y="248"/>
                  </a:cubicBezTo>
                  <a:cubicBezTo>
                    <a:pt x="1071" y="73"/>
                    <a:pt x="907" y="1"/>
                    <a:pt x="7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8"/>
            <p:cNvSpPr/>
            <p:nvPr/>
          </p:nvSpPr>
          <p:spPr>
            <a:xfrm>
              <a:off x="1864625" y="4426600"/>
              <a:ext cx="146675" cy="78600"/>
            </a:xfrm>
            <a:custGeom>
              <a:avLst/>
              <a:gdLst/>
              <a:ahLst/>
              <a:cxnLst/>
              <a:rect l="l" t="t" r="r" b="b"/>
              <a:pathLst>
                <a:path w="5867" h="3144" extrusionOk="0">
                  <a:moveTo>
                    <a:pt x="839" y="1"/>
                  </a:moveTo>
                  <a:cubicBezTo>
                    <a:pt x="233" y="1"/>
                    <a:pt x="1" y="940"/>
                    <a:pt x="646" y="1038"/>
                  </a:cubicBezTo>
                  <a:cubicBezTo>
                    <a:pt x="2196" y="1276"/>
                    <a:pt x="3575" y="1922"/>
                    <a:pt x="4719" y="2995"/>
                  </a:cubicBezTo>
                  <a:cubicBezTo>
                    <a:pt x="4831" y="3100"/>
                    <a:pt x="4955" y="3144"/>
                    <a:pt x="5076" y="3144"/>
                  </a:cubicBezTo>
                  <a:cubicBezTo>
                    <a:pt x="5496" y="3144"/>
                    <a:pt x="5866" y="2606"/>
                    <a:pt x="5475" y="2239"/>
                  </a:cubicBezTo>
                  <a:cubicBezTo>
                    <a:pt x="4205" y="1048"/>
                    <a:pt x="2656" y="272"/>
                    <a:pt x="931" y="8"/>
                  </a:cubicBezTo>
                  <a:cubicBezTo>
                    <a:pt x="900" y="3"/>
                    <a:pt x="869" y="1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8"/>
            <p:cNvSpPr/>
            <p:nvPr/>
          </p:nvSpPr>
          <p:spPr>
            <a:xfrm>
              <a:off x="2006500" y="4511075"/>
              <a:ext cx="65575" cy="200075"/>
            </a:xfrm>
            <a:custGeom>
              <a:avLst/>
              <a:gdLst/>
              <a:ahLst/>
              <a:cxnLst/>
              <a:rect l="l" t="t" r="r" b="b"/>
              <a:pathLst>
                <a:path w="2623" h="8003" extrusionOk="0">
                  <a:moveTo>
                    <a:pt x="755" y="0"/>
                  </a:moveTo>
                  <a:cubicBezTo>
                    <a:pt x="372" y="0"/>
                    <a:pt x="0" y="379"/>
                    <a:pt x="281" y="774"/>
                  </a:cubicBezTo>
                  <a:cubicBezTo>
                    <a:pt x="1559" y="2574"/>
                    <a:pt x="1114" y="5425"/>
                    <a:pt x="897" y="7491"/>
                  </a:cubicBezTo>
                  <a:cubicBezTo>
                    <a:pt x="861" y="7832"/>
                    <a:pt x="1109" y="8002"/>
                    <a:pt x="1376" y="8002"/>
                  </a:cubicBezTo>
                  <a:cubicBezTo>
                    <a:pt x="1643" y="8002"/>
                    <a:pt x="1930" y="7831"/>
                    <a:pt x="1965" y="7491"/>
                  </a:cubicBezTo>
                  <a:cubicBezTo>
                    <a:pt x="2205" y="5207"/>
                    <a:pt x="2622" y="2231"/>
                    <a:pt x="1203" y="236"/>
                  </a:cubicBezTo>
                  <a:cubicBezTo>
                    <a:pt x="1085" y="69"/>
                    <a:pt x="919" y="0"/>
                    <a:pt x="7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8"/>
            <p:cNvSpPr/>
            <p:nvPr/>
          </p:nvSpPr>
          <p:spPr>
            <a:xfrm>
              <a:off x="2391750" y="4665325"/>
              <a:ext cx="122625" cy="56025"/>
            </a:xfrm>
            <a:custGeom>
              <a:avLst/>
              <a:gdLst/>
              <a:ahLst/>
              <a:cxnLst/>
              <a:rect l="l" t="t" r="r" b="b"/>
              <a:pathLst>
                <a:path w="4905" h="2241" extrusionOk="0">
                  <a:moveTo>
                    <a:pt x="1523" y="0"/>
                  </a:moveTo>
                  <a:cubicBezTo>
                    <a:pt x="1228" y="0"/>
                    <a:pt x="929" y="31"/>
                    <a:pt x="631" y="92"/>
                  </a:cubicBezTo>
                  <a:cubicBezTo>
                    <a:pt x="1" y="223"/>
                    <a:pt x="210" y="1136"/>
                    <a:pt x="793" y="1136"/>
                  </a:cubicBezTo>
                  <a:cubicBezTo>
                    <a:pt x="832" y="1136"/>
                    <a:pt x="873" y="1131"/>
                    <a:pt x="916" y="1123"/>
                  </a:cubicBezTo>
                  <a:cubicBezTo>
                    <a:pt x="1124" y="1079"/>
                    <a:pt x="1332" y="1058"/>
                    <a:pt x="1537" y="1058"/>
                  </a:cubicBezTo>
                  <a:cubicBezTo>
                    <a:pt x="2392" y="1058"/>
                    <a:pt x="3192" y="1426"/>
                    <a:pt x="3791" y="2074"/>
                  </a:cubicBezTo>
                  <a:cubicBezTo>
                    <a:pt x="3900" y="2191"/>
                    <a:pt x="4025" y="2240"/>
                    <a:pt x="4146" y="2240"/>
                  </a:cubicBezTo>
                  <a:cubicBezTo>
                    <a:pt x="4544" y="2240"/>
                    <a:pt x="4905" y="1705"/>
                    <a:pt x="4547" y="1318"/>
                  </a:cubicBezTo>
                  <a:cubicBezTo>
                    <a:pt x="3747" y="452"/>
                    <a:pt x="2660" y="0"/>
                    <a:pt x="1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8"/>
            <p:cNvSpPr/>
            <p:nvPr/>
          </p:nvSpPr>
          <p:spPr>
            <a:xfrm>
              <a:off x="2510225" y="4740225"/>
              <a:ext cx="48350" cy="130825"/>
            </a:xfrm>
            <a:custGeom>
              <a:avLst/>
              <a:gdLst/>
              <a:ahLst/>
              <a:cxnLst/>
              <a:rect l="l" t="t" r="r" b="b"/>
              <a:pathLst>
                <a:path w="1934" h="5233" extrusionOk="0">
                  <a:moveTo>
                    <a:pt x="721" y="0"/>
                  </a:moveTo>
                  <a:cubicBezTo>
                    <a:pt x="372" y="0"/>
                    <a:pt x="0" y="388"/>
                    <a:pt x="204" y="812"/>
                  </a:cubicBezTo>
                  <a:cubicBezTo>
                    <a:pt x="784" y="2028"/>
                    <a:pt x="798" y="3340"/>
                    <a:pt x="321" y="4589"/>
                  </a:cubicBezTo>
                  <a:cubicBezTo>
                    <a:pt x="173" y="4978"/>
                    <a:pt x="492" y="5233"/>
                    <a:pt x="821" y="5233"/>
                  </a:cubicBezTo>
                  <a:cubicBezTo>
                    <a:pt x="1036" y="5233"/>
                    <a:pt x="1256" y="5124"/>
                    <a:pt x="1352" y="4873"/>
                  </a:cubicBezTo>
                  <a:cubicBezTo>
                    <a:pt x="1934" y="3347"/>
                    <a:pt x="1827" y="1739"/>
                    <a:pt x="1127" y="274"/>
                  </a:cubicBezTo>
                  <a:cubicBezTo>
                    <a:pt x="1034" y="80"/>
                    <a:pt x="880" y="0"/>
                    <a:pt x="7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1" name="Google Shape;1241;p28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CAPTION_ONLY_1">
    <p:bg>
      <p:bgPr>
        <a:solidFill>
          <a:schemeClr val="dk2"/>
        </a:solidFill>
        <a:effectLst/>
      </p:bgPr>
    </p:bg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3" name="Google Shape;1243;p29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p29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27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5" name="Google Shape;1245;p29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246" name="Google Shape;1246;p29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8537750" y="380900"/>
              <a:ext cx="100200" cy="1002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52" name="Google Shape;1252;p29"/>
            <p:cNvCxnSpPr/>
            <p:nvPr/>
          </p:nvCxnSpPr>
          <p:spPr>
            <a:xfrm>
              <a:off x="7498375" y="431000"/>
              <a:ext cx="10395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4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" name="Google Shape;189;p4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190" name="Google Shape;190;p4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191" name="Google Shape;191;p4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2" name="Google Shape;192;p4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193" name="Google Shape;193;p4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4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195;p4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4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4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" name="Google Shape;198;p4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9" name="Google Shape;199;p4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00" name="Google Shape;200;p4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1" name="Google Shape;20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4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5"/>
          <p:cNvGrpSpPr/>
          <p:nvPr/>
        </p:nvGrpSpPr>
        <p:grpSpPr>
          <a:xfrm rot="-955960">
            <a:off x="6784480" y="1444921"/>
            <a:ext cx="1597432" cy="1754779"/>
            <a:chOff x="453638" y="2044550"/>
            <a:chExt cx="2348725" cy="2580075"/>
          </a:xfrm>
        </p:grpSpPr>
        <p:sp>
          <p:nvSpPr>
            <p:cNvPr id="205" name="Google Shape;205;p5"/>
            <p:cNvSpPr/>
            <p:nvPr/>
          </p:nvSpPr>
          <p:spPr>
            <a:xfrm>
              <a:off x="1978763" y="3581000"/>
              <a:ext cx="283125" cy="611275"/>
            </a:xfrm>
            <a:custGeom>
              <a:avLst/>
              <a:gdLst/>
              <a:ahLst/>
              <a:cxnLst/>
              <a:rect l="l" t="t" r="r" b="b"/>
              <a:pathLst>
                <a:path w="11325" h="24451" extrusionOk="0">
                  <a:moveTo>
                    <a:pt x="4620" y="7798"/>
                  </a:moveTo>
                  <a:cubicBezTo>
                    <a:pt x="5123" y="7798"/>
                    <a:pt x="5687" y="8015"/>
                    <a:pt x="6153" y="8266"/>
                  </a:cubicBezTo>
                  <a:cubicBezTo>
                    <a:pt x="5847" y="8678"/>
                    <a:pt x="5390" y="8964"/>
                    <a:pt x="4751" y="9018"/>
                  </a:cubicBezTo>
                  <a:cubicBezTo>
                    <a:pt x="4706" y="9022"/>
                    <a:pt x="4660" y="9024"/>
                    <a:pt x="4612" y="9024"/>
                  </a:cubicBezTo>
                  <a:cubicBezTo>
                    <a:pt x="4337" y="9024"/>
                    <a:pt x="4029" y="8959"/>
                    <a:pt x="3822" y="8782"/>
                  </a:cubicBezTo>
                  <a:cubicBezTo>
                    <a:pt x="3109" y="8167"/>
                    <a:pt x="3845" y="7881"/>
                    <a:pt x="4430" y="7809"/>
                  </a:cubicBezTo>
                  <a:cubicBezTo>
                    <a:pt x="4492" y="7802"/>
                    <a:pt x="4556" y="7798"/>
                    <a:pt x="4620" y="7798"/>
                  </a:cubicBezTo>
                  <a:close/>
                  <a:moveTo>
                    <a:pt x="4221" y="14526"/>
                  </a:moveTo>
                  <a:cubicBezTo>
                    <a:pt x="4746" y="14526"/>
                    <a:pt x="5582" y="14873"/>
                    <a:pt x="5781" y="15026"/>
                  </a:cubicBezTo>
                  <a:cubicBezTo>
                    <a:pt x="5940" y="15149"/>
                    <a:pt x="6078" y="15280"/>
                    <a:pt x="6206" y="15417"/>
                  </a:cubicBezTo>
                  <a:cubicBezTo>
                    <a:pt x="6103" y="15457"/>
                    <a:pt x="5995" y="15494"/>
                    <a:pt x="5888" y="15523"/>
                  </a:cubicBezTo>
                  <a:cubicBezTo>
                    <a:pt x="5699" y="15574"/>
                    <a:pt x="5390" y="15620"/>
                    <a:pt x="5068" y="15620"/>
                  </a:cubicBezTo>
                  <a:cubicBezTo>
                    <a:pt x="4557" y="15620"/>
                    <a:pt x="4010" y="15504"/>
                    <a:pt x="3850" y="15106"/>
                  </a:cubicBezTo>
                  <a:cubicBezTo>
                    <a:pt x="3673" y="14671"/>
                    <a:pt x="3882" y="14526"/>
                    <a:pt x="4221" y="14526"/>
                  </a:cubicBezTo>
                  <a:close/>
                  <a:moveTo>
                    <a:pt x="2870" y="1"/>
                  </a:moveTo>
                  <a:cubicBezTo>
                    <a:pt x="2142" y="1"/>
                    <a:pt x="1664" y="1030"/>
                    <a:pt x="2399" y="1474"/>
                  </a:cubicBezTo>
                  <a:cubicBezTo>
                    <a:pt x="3951" y="2412"/>
                    <a:pt x="5519" y="3160"/>
                    <a:pt x="6319" y="4907"/>
                  </a:cubicBezTo>
                  <a:cubicBezTo>
                    <a:pt x="6480" y="5264"/>
                    <a:pt x="6592" y="5688"/>
                    <a:pt x="6635" y="6127"/>
                  </a:cubicBezTo>
                  <a:cubicBezTo>
                    <a:pt x="5870" y="5780"/>
                    <a:pt x="5037" y="5554"/>
                    <a:pt x="4232" y="5554"/>
                  </a:cubicBezTo>
                  <a:cubicBezTo>
                    <a:pt x="3410" y="5554"/>
                    <a:pt x="2618" y="5789"/>
                    <a:pt x="1957" y="6370"/>
                  </a:cubicBezTo>
                  <a:cubicBezTo>
                    <a:pt x="0" y="8090"/>
                    <a:pt x="1566" y="10974"/>
                    <a:pt x="3791" y="11378"/>
                  </a:cubicBezTo>
                  <a:cubicBezTo>
                    <a:pt x="4038" y="11423"/>
                    <a:pt x="4280" y="11444"/>
                    <a:pt x="4518" y="11444"/>
                  </a:cubicBezTo>
                  <a:cubicBezTo>
                    <a:pt x="5857" y="11444"/>
                    <a:pt x="7026" y="10765"/>
                    <a:pt x="7821" y="9755"/>
                  </a:cubicBezTo>
                  <a:cubicBezTo>
                    <a:pt x="8391" y="10576"/>
                    <a:pt x="8703" y="11574"/>
                    <a:pt x="8550" y="12560"/>
                  </a:cubicBezTo>
                  <a:cubicBezTo>
                    <a:pt x="8463" y="13118"/>
                    <a:pt x="8227" y="13653"/>
                    <a:pt x="7887" y="14116"/>
                  </a:cubicBezTo>
                  <a:cubicBezTo>
                    <a:pt x="7701" y="13895"/>
                    <a:pt x="7497" y="13684"/>
                    <a:pt x="7276" y="13491"/>
                  </a:cubicBezTo>
                  <a:cubicBezTo>
                    <a:pt x="6494" y="12814"/>
                    <a:pt x="5290" y="12349"/>
                    <a:pt x="4163" y="12349"/>
                  </a:cubicBezTo>
                  <a:cubicBezTo>
                    <a:pt x="3015" y="12349"/>
                    <a:pt x="1946" y="12831"/>
                    <a:pt x="1483" y="14061"/>
                  </a:cubicBezTo>
                  <a:cubicBezTo>
                    <a:pt x="596" y="16417"/>
                    <a:pt x="3208" y="18025"/>
                    <a:pt x="5249" y="18025"/>
                  </a:cubicBezTo>
                  <a:cubicBezTo>
                    <a:pt x="5344" y="18025"/>
                    <a:pt x="5438" y="18022"/>
                    <a:pt x="5530" y="18015"/>
                  </a:cubicBezTo>
                  <a:cubicBezTo>
                    <a:pt x="6045" y="17975"/>
                    <a:pt x="6546" y="17853"/>
                    <a:pt x="7025" y="17671"/>
                  </a:cubicBezTo>
                  <a:lnTo>
                    <a:pt x="7025" y="17671"/>
                  </a:lnTo>
                  <a:cubicBezTo>
                    <a:pt x="6973" y="19759"/>
                    <a:pt x="5167" y="21951"/>
                    <a:pt x="3004" y="21951"/>
                  </a:cubicBezTo>
                  <a:cubicBezTo>
                    <a:pt x="2978" y="21951"/>
                    <a:pt x="2953" y="21951"/>
                    <a:pt x="2927" y="21950"/>
                  </a:cubicBezTo>
                  <a:cubicBezTo>
                    <a:pt x="2913" y="21950"/>
                    <a:pt x="2900" y="21950"/>
                    <a:pt x="2887" y="21950"/>
                  </a:cubicBezTo>
                  <a:cubicBezTo>
                    <a:pt x="1229" y="21950"/>
                    <a:pt x="1313" y="24450"/>
                    <a:pt x="2857" y="24450"/>
                  </a:cubicBezTo>
                  <a:cubicBezTo>
                    <a:pt x="2944" y="24450"/>
                    <a:pt x="3037" y="24442"/>
                    <a:pt x="3134" y="24425"/>
                  </a:cubicBezTo>
                  <a:cubicBezTo>
                    <a:pt x="5652" y="23983"/>
                    <a:pt x="7957" y="22485"/>
                    <a:pt x="8885" y="20019"/>
                  </a:cubicBezTo>
                  <a:cubicBezTo>
                    <a:pt x="9323" y="18849"/>
                    <a:pt x="9364" y="17565"/>
                    <a:pt x="9047" y="16378"/>
                  </a:cubicBezTo>
                  <a:cubicBezTo>
                    <a:pt x="9766" y="15686"/>
                    <a:pt x="10320" y="14826"/>
                    <a:pt x="10615" y="13880"/>
                  </a:cubicBezTo>
                  <a:cubicBezTo>
                    <a:pt x="11324" y="11620"/>
                    <a:pt x="10460" y="9203"/>
                    <a:pt x="8809" y="7595"/>
                  </a:cubicBezTo>
                  <a:cubicBezTo>
                    <a:pt x="8889" y="7183"/>
                    <a:pt x="8919" y="6761"/>
                    <a:pt x="8892" y="6339"/>
                  </a:cubicBezTo>
                  <a:cubicBezTo>
                    <a:pt x="8678" y="3255"/>
                    <a:pt x="5931" y="846"/>
                    <a:pt x="3094" y="33"/>
                  </a:cubicBezTo>
                  <a:cubicBezTo>
                    <a:pt x="3018" y="11"/>
                    <a:pt x="2943" y="1"/>
                    <a:pt x="28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670463" y="2129550"/>
              <a:ext cx="1719150" cy="2495075"/>
            </a:xfrm>
            <a:custGeom>
              <a:avLst/>
              <a:gdLst/>
              <a:ahLst/>
              <a:cxnLst/>
              <a:rect l="l" t="t" r="r" b="b"/>
              <a:pathLst>
                <a:path w="68766" h="99803" extrusionOk="0">
                  <a:moveTo>
                    <a:pt x="36466" y="1"/>
                  </a:moveTo>
                  <a:cubicBezTo>
                    <a:pt x="7531" y="1"/>
                    <a:pt x="1" y="73197"/>
                    <a:pt x="1" y="73197"/>
                  </a:cubicBezTo>
                  <a:cubicBezTo>
                    <a:pt x="1" y="73197"/>
                    <a:pt x="4559" y="76362"/>
                    <a:pt x="8865" y="76362"/>
                  </a:cubicBezTo>
                  <a:cubicBezTo>
                    <a:pt x="9110" y="76362"/>
                    <a:pt x="9354" y="76352"/>
                    <a:pt x="9597" y="76330"/>
                  </a:cubicBezTo>
                  <a:lnTo>
                    <a:pt x="21673" y="70904"/>
                  </a:lnTo>
                  <a:lnTo>
                    <a:pt x="19798" y="86218"/>
                  </a:lnTo>
                  <a:lnTo>
                    <a:pt x="9997" y="95196"/>
                  </a:lnTo>
                  <a:lnTo>
                    <a:pt x="24106" y="99802"/>
                  </a:lnTo>
                  <a:lnTo>
                    <a:pt x="57247" y="84702"/>
                  </a:lnTo>
                  <a:lnTo>
                    <a:pt x="51006" y="62365"/>
                  </a:lnTo>
                  <a:cubicBezTo>
                    <a:pt x="51006" y="62365"/>
                    <a:pt x="68766" y="50051"/>
                    <a:pt x="67085" y="36075"/>
                  </a:cubicBezTo>
                  <a:cubicBezTo>
                    <a:pt x="65403" y="22096"/>
                    <a:pt x="66297" y="842"/>
                    <a:pt x="36958" y="8"/>
                  </a:cubicBezTo>
                  <a:cubicBezTo>
                    <a:pt x="36794" y="3"/>
                    <a:pt x="36630" y="1"/>
                    <a:pt x="36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453638" y="2044550"/>
              <a:ext cx="1577950" cy="1992025"/>
            </a:xfrm>
            <a:custGeom>
              <a:avLst/>
              <a:gdLst/>
              <a:ahLst/>
              <a:cxnLst/>
              <a:rect l="l" t="t" r="r" b="b"/>
              <a:pathLst>
                <a:path w="63118" h="79681" extrusionOk="0">
                  <a:moveTo>
                    <a:pt x="42118" y="1"/>
                  </a:moveTo>
                  <a:cubicBezTo>
                    <a:pt x="39354" y="1"/>
                    <a:pt x="36399" y="187"/>
                    <a:pt x="33887" y="774"/>
                  </a:cubicBezTo>
                  <a:cubicBezTo>
                    <a:pt x="33194" y="934"/>
                    <a:pt x="32536" y="1126"/>
                    <a:pt x="31925" y="1351"/>
                  </a:cubicBezTo>
                  <a:cubicBezTo>
                    <a:pt x="22883" y="4698"/>
                    <a:pt x="15181" y="11540"/>
                    <a:pt x="10792" y="20129"/>
                  </a:cubicBezTo>
                  <a:cubicBezTo>
                    <a:pt x="9459" y="22741"/>
                    <a:pt x="10412" y="29688"/>
                    <a:pt x="10930" y="32574"/>
                  </a:cubicBezTo>
                  <a:cubicBezTo>
                    <a:pt x="7807" y="37053"/>
                    <a:pt x="4848" y="38297"/>
                    <a:pt x="1724" y="42776"/>
                  </a:cubicBezTo>
                  <a:cubicBezTo>
                    <a:pt x="884" y="43981"/>
                    <a:pt x="0" y="45379"/>
                    <a:pt x="328" y="46814"/>
                  </a:cubicBezTo>
                  <a:cubicBezTo>
                    <a:pt x="470" y="47445"/>
                    <a:pt x="834" y="47997"/>
                    <a:pt x="1211" y="48523"/>
                  </a:cubicBezTo>
                  <a:cubicBezTo>
                    <a:pt x="2381" y="50178"/>
                    <a:pt x="3694" y="51735"/>
                    <a:pt x="5123" y="53173"/>
                  </a:cubicBezTo>
                  <a:cubicBezTo>
                    <a:pt x="4926" y="56839"/>
                    <a:pt x="4767" y="60616"/>
                    <a:pt x="4608" y="64392"/>
                  </a:cubicBezTo>
                  <a:cubicBezTo>
                    <a:pt x="4438" y="68412"/>
                    <a:pt x="4273" y="72437"/>
                    <a:pt x="4060" y="76343"/>
                  </a:cubicBezTo>
                  <a:cubicBezTo>
                    <a:pt x="6000" y="78178"/>
                    <a:pt x="8465" y="79460"/>
                    <a:pt x="11126" y="79680"/>
                  </a:cubicBezTo>
                  <a:cubicBezTo>
                    <a:pt x="16334" y="71166"/>
                    <a:pt x="24578" y="63498"/>
                    <a:pt x="32922" y="58025"/>
                  </a:cubicBezTo>
                  <a:cubicBezTo>
                    <a:pt x="36931" y="59225"/>
                    <a:pt x="42355" y="59846"/>
                    <a:pt x="46541" y="59889"/>
                  </a:cubicBezTo>
                  <a:cubicBezTo>
                    <a:pt x="46619" y="59890"/>
                    <a:pt x="46697" y="59890"/>
                    <a:pt x="46775" y="59890"/>
                  </a:cubicBezTo>
                  <a:cubicBezTo>
                    <a:pt x="50886" y="59890"/>
                    <a:pt x="55110" y="58775"/>
                    <a:pt x="58217" y="56087"/>
                  </a:cubicBezTo>
                  <a:cubicBezTo>
                    <a:pt x="61378" y="53346"/>
                    <a:pt x="63118" y="48789"/>
                    <a:pt x="61843" y="44804"/>
                  </a:cubicBezTo>
                  <a:cubicBezTo>
                    <a:pt x="61288" y="43077"/>
                    <a:pt x="60223" y="41550"/>
                    <a:pt x="58985" y="40221"/>
                  </a:cubicBezTo>
                  <a:cubicBezTo>
                    <a:pt x="56934" y="38018"/>
                    <a:pt x="54373" y="36294"/>
                    <a:pt x="51561" y="35222"/>
                  </a:cubicBezTo>
                  <a:cubicBezTo>
                    <a:pt x="53937" y="33722"/>
                    <a:pt x="56233" y="31321"/>
                    <a:pt x="58609" y="29816"/>
                  </a:cubicBezTo>
                  <a:cubicBezTo>
                    <a:pt x="57339" y="19359"/>
                    <a:pt x="53034" y="8334"/>
                    <a:pt x="46414" y="135"/>
                  </a:cubicBezTo>
                  <a:cubicBezTo>
                    <a:pt x="45111" y="57"/>
                    <a:pt x="43644" y="1"/>
                    <a:pt x="421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1814813" y="2092400"/>
              <a:ext cx="594475" cy="1037250"/>
            </a:xfrm>
            <a:custGeom>
              <a:avLst/>
              <a:gdLst/>
              <a:ahLst/>
              <a:cxnLst/>
              <a:rect l="l" t="t" r="r" b="b"/>
              <a:pathLst>
                <a:path w="23779" h="41490" extrusionOk="0">
                  <a:moveTo>
                    <a:pt x="1" y="0"/>
                  </a:moveTo>
                  <a:cubicBezTo>
                    <a:pt x="1" y="0"/>
                    <a:pt x="6661" y="6860"/>
                    <a:pt x="8559" y="17784"/>
                  </a:cubicBezTo>
                  <a:cubicBezTo>
                    <a:pt x="10456" y="28709"/>
                    <a:pt x="9818" y="31622"/>
                    <a:pt x="9818" y="31622"/>
                  </a:cubicBezTo>
                  <a:lnTo>
                    <a:pt x="23305" y="41490"/>
                  </a:lnTo>
                  <a:cubicBezTo>
                    <a:pt x="23305" y="41490"/>
                    <a:pt x="23779" y="19471"/>
                    <a:pt x="20840" y="15078"/>
                  </a:cubicBezTo>
                  <a:cubicBezTo>
                    <a:pt x="17902" y="10686"/>
                    <a:pt x="14337" y="343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667188" y="3815950"/>
              <a:ext cx="166000" cy="201525"/>
            </a:xfrm>
            <a:custGeom>
              <a:avLst/>
              <a:gdLst/>
              <a:ahLst/>
              <a:cxnLst/>
              <a:rect l="l" t="t" r="r" b="b"/>
              <a:pathLst>
                <a:path w="6640" h="8061" extrusionOk="0">
                  <a:moveTo>
                    <a:pt x="6639" y="1"/>
                  </a:moveTo>
                  <a:lnTo>
                    <a:pt x="0" y="956"/>
                  </a:lnTo>
                  <a:lnTo>
                    <a:pt x="2487" y="8013"/>
                  </a:lnTo>
                  <a:lnTo>
                    <a:pt x="5177" y="8060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1818413" y="3686950"/>
              <a:ext cx="311500" cy="237750"/>
            </a:xfrm>
            <a:custGeom>
              <a:avLst/>
              <a:gdLst/>
              <a:ahLst/>
              <a:cxnLst/>
              <a:rect l="l" t="t" r="r" b="b"/>
              <a:pathLst>
                <a:path w="12460" h="9510" extrusionOk="0">
                  <a:moveTo>
                    <a:pt x="1361" y="1"/>
                  </a:moveTo>
                  <a:lnTo>
                    <a:pt x="1" y="2573"/>
                  </a:lnTo>
                  <a:lnTo>
                    <a:pt x="7388" y="8005"/>
                  </a:lnTo>
                  <a:lnTo>
                    <a:pt x="11997" y="9509"/>
                  </a:lnTo>
                  <a:lnTo>
                    <a:pt x="12459" y="8099"/>
                  </a:lnTo>
                  <a:lnTo>
                    <a:pt x="8895" y="370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1956788" y="3759950"/>
              <a:ext cx="120800" cy="146425"/>
            </a:xfrm>
            <a:custGeom>
              <a:avLst/>
              <a:gdLst/>
              <a:ahLst/>
              <a:cxnLst/>
              <a:rect l="l" t="t" r="r" b="b"/>
              <a:pathLst>
                <a:path w="4832" h="5857" extrusionOk="0">
                  <a:moveTo>
                    <a:pt x="1762" y="0"/>
                  </a:moveTo>
                  <a:lnTo>
                    <a:pt x="1" y="3723"/>
                  </a:lnTo>
                  <a:lnTo>
                    <a:pt x="1853" y="5085"/>
                  </a:lnTo>
                  <a:lnTo>
                    <a:pt x="4216" y="5857"/>
                  </a:lnTo>
                  <a:lnTo>
                    <a:pt x="4832" y="2600"/>
                  </a:lnTo>
                  <a:lnTo>
                    <a:pt x="3360" y="789"/>
                  </a:lnTo>
                  <a:lnTo>
                    <a:pt x="17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1043963" y="3656850"/>
              <a:ext cx="485200" cy="846875"/>
            </a:xfrm>
            <a:custGeom>
              <a:avLst/>
              <a:gdLst/>
              <a:ahLst/>
              <a:cxnLst/>
              <a:rect l="l" t="t" r="r" b="b"/>
              <a:pathLst>
                <a:path w="19408" h="33875" extrusionOk="0">
                  <a:moveTo>
                    <a:pt x="19407" y="0"/>
                  </a:moveTo>
                  <a:lnTo>
                    <a:pt x="11441" y="2085"/>
                  </a:lnTo>
                  <a:lnTo>
                    <a:pt x="7800" y="7974"/>
                  </a:lnTo>
                  <a:lnTo>
                    <a:pt x="6586" y="26525"/>
                  </a:lnTo>
                  <a:lnTo>
                    <a:pt x="1" y="31869"/>
                  </a:lnTo>
                  <a:lnTo>
                    <a:pt x="6148" y="33875"/>
                  </a:lnTo>
                  <a:cubicBezTo>
                    <a:pt x="8255" y="27692"/>
                    <a:pt x="17635" y="22012"/>
                    <a:pt x="17635" y="22012"/>
                  </a:cubicBezTo>
                  <a:lnTo>
                    <a:pt x="19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1984763" y="3134050"/>
              <a:ext cx="514075" cy="575525"/>
            </a:xfrm>
            <a:custGeom>
              <a:avLst/>
              <a:gdLst/>
              <a:ahLst/>
              <a:cxnLst/>
              <a:rect l="l" t="t" r="r" b="b"/>
              <a:pathLst>
                <a:path w="20563" h="23021" extrusionOk="0">
                  <a:moveTo>
                    <a:pt x="11203" y="1"/>
                  </a:moveTo>
                  <a:cubicBezTo>
                    <a:pt x="7236" y="1"/>
                    <a:pt x="3329" y="3043"/>
                    <a:pt x="1816" y="7677"/>
                  </a:cubicBezTo>
                  <a:cubicBezTo>
                    <a:pt x="0" y="13236"/>
                    <a:pt x="1583" y="21237"/>
                    <a:pt x="6259" y="22763"/>
                  </a:cubicBezTo>
                  <a:cubicBezTo>
                    <a:pt x="6795" y="22938"/>
                    <a:pt x="7349" y="23020"/>
                    <a:pt x="7912" y="23020"/>
                  </a:cubicBezTo>
                  <a:cubicBezTo>
                    <a:pt x="12256" y="23020"/>
                    <a:pt x="17140" y="18126"/>
                    <a:pt x="18747" y="13205"/>
                  </a:cubicBezTo>
                  <a:cubicBezTo>
                    <a:pt x="20563" y="7647"/>
                    <a:pt x="18244" y="1901"/>
                    <a:pt x="13567" y="376"/>
                  </a:cubicBezTo>
                  <a:cubicBezTo>
                    <a:pt x="12789" y="122"/>
                    <a:pt x="11995" y="1"/>
                    <a:pt x="11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2017688" y="3286050"/>
              <a:ext cx="143275" cy="123050"/>
            </a:xfrm>
            <a:custGeom>
              <a:avLst/>
              <a:gdLst/>
              <a:ahLst/>
              <a:cxnLst/>
              <a:rect l="l" t="t" r="r" b="b"/>
              <a:pathLst>
                <a:path w="5731" h="4922" extrusionOk="0">
                  <a:moveTo>
                    <a:pt x="708" y="1"/>
                  </a:moveTo>
                  <a:lnTo>
                    <a:pt x="1" y="2164"/>
                  </a:lnTo>
                  <a:lnTo>
                    <a:pt x="4305" y="4922"/>
                  </a:lnTo>
                  <a:lnTo>
                    <a:pt x="5730" y="2471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2043263" y="3489350"/>
              <a:ext cx="52725" cy="37325"/>
            </a:xfrm>
            <a:custGeom>
              <a:avLst/>
              <a:gdLst/>
              <a:ahLst/>
              <a:cxnLst/>
              <a:rect l="l" t="t" r="r" b="b"/>
              <a:pathLst>
                <a:path w="2109" h="1493" extrusionOk="0">
                  <a:moveTo>
                    <a:pt x="1042" y="1"/>
                  </a:moveTo>
                  <a:cubicBezTo>
                    <a:pt x="302" y="1"/>
                    <a:pt x="0" y="1183"/>
                    <a:pt x="823" y="1452"/>
                  </a:cubicBezTo>
                  <a:cubicBezTo>
                    <a:pt x="909" y="1480"/>
                    <a:pt x="990" y="1492"/>
                    <a:pt x="1067" y="1492"/>
                  </a:cubicBezTo>
                  <a:cubicBezTo>
                    <a:pt x="1806" y="1492"/>
                    <a:pt x="2108" y="311"/>
                    <a:pt x="1285" y="41"/>
                  </a:cubicBezTo>
                  <a:cubicBezTo>
                    <a:pt x="1200" y="13"/>
                    <a:pt x="1118" y="1"/>
                    <a:pt x="10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2168588" y="2417475"/>
              <a:ext cx="633775" cy="864125"/>
            </a:xfrm>
            <a:custGeom>
              <a:avLst/>
              <a:gdLst/>
              <a:ahLst/>
              <a:cxnLst/>
              <a:rect l="l" t="t" r="r" b="b"/>
              <a:pathLst>
                <a:path w="25351" h="34565" extrusionOk="0">
                  <a:moveTo>
                    <a:pt x="24226" y="1"/>
                  </a:moveTo>
                  <a:cubicBezTo>
                    <a:pt x="24122" y="1"/>
                    <a:pt x="24016" y="16"/>
                    <a:pt x="23910" y="48"/>
                  </a:cubicBezTo>
                  <a:cubicBezTo>
                    <a:pt x="23681" y="115"/>
                    <a:pt x="23481" y="257"/>
                    <a:pt x="23339" y="450"/>
                  </a:cubicBezTo>
                  <a:lnTo>
                    <a:pt x="631" y="31483"/>
                  </a:lnTo>
                  <a:cubicBezTo>
                    <a:pt x="0" y="32347"/>
                    <a:pt x="188" y="33561"/>
                    <a:pt x="1053" y="34193"/>
                  </a:cubicBezTo>
                  <a:cubicBezTo>
                    <a:pt x="1398" y="34444"/>
                    <a:pt x="1797" y="34564"/>
                    <a:pt x="2192" y="34564"/>
                  </a:cubicBezTo>
                  <a:cubicBezTo>
                    <a:pt x="2818" y="34564"/>
                    <a:pt x="3433" y="34263"/>
                    <a:pt x="3807" y="33701"/>
                  </a:cubicBezTo>
                  <a:lnTo>
                    <a:pt x="25351" y="1352"/>
                  </a:lnTo>
                  <a:lnTo>
                    <a:pt x="25312" y="980"/>
                  </a:lnTo>
                  <a:cubicBezTo>
                    <a:pt x="25252" y="409"/>
                    <a:pt x="24768" y="1"/>
                    <a:pt x="24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2168188" y="3231025"/>
              <a:ext cx="272750" cy="426175"/>
            </a:xfrm>
            <a:custGeom>
              <a:avLst/>
              <a:gdLst/>
              <a:ahLst/>
              <a:cxnLst/>
              <a:rect l="l" t="t" r="r" b="b"/>
              <a:pathLst>
                <a:path w="10910" h="17047" extrusionOk="0">
                  <a:moveTo>
                    <a:pt x="7814" y="0"/>
                  </a:moveTo>
                  <a:cubicBezTo>
                    <a:pt x="7783" y="0"/>
                    <a:pt x="7752" y="1"/>
                    <a:pt x="7721" y="3"/>
                  </a:cubicBezTo>
                  <a:cubicBezTo>
                    <a:pt x="5996" y="106"/>
                    <a:pt x="4455" y="2920"/>
                    <a:pt x="3694" y="4191"/>
                  </a:cubicBezTo>
                  <a:cubicBezTo>
                    <a:pt x="1703" y="7519"/>
                    <a:pt x="1" y="11331"/>
                    <a:pt x="621" y="15158"/>
                  </a:cubicBezTo>
                  <a:cubicBezTo>
                    <a:pt x="733" y="15853"/>
                    <a:pt x="989" y="16621"/>
                    <a:pt x="1626" y="16922"/>
                  </a:cubicBezTo>
                  <a:cubicBezTo>
                    <a:pt x="1813" y="17010"/>
                    <a:pt x="2012" y="17047"/>
                    <a:pt x="2214" y="17047"/>
                  </a:cubicBezTo>
                  <a:cubicBezTo>
                    <a:pt x="2670" y="17047"/>
                    <a:pt x="3145" y="16858"/>
                    <a:pt x="3561" y="16643"/>
                  </a:cubicBezTo>
                  <a:cubicBezTo>
                    <a:pt x="6780" y="14980"/>
                    <a:pt x="9037" y="11800"/>
                    <a:pt x="10149" y="8353"/>
                  </a:cubicBezTo>
                  <a:cubicBezTo>
                    <a:pt x="10624" y="6877"/>
                    <a:pt x="10910" y="5307"/>
                    <a:pt x="10661" y="3777"/>
                  </a:cubicBezTo>
                  <a:cubicBezTo>
                    <a:pt x="10453" y="2484"/>
                    <a:pt x="9438" y="0"/>
                    <a:pt x="7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2244713" y="3319575"/>
              <a:ext cx="166300" cy="262000"/>
            </a:xfrm>
            <a:custGeom>
              <a:avLst/>
              <a:gdLst/>
              <a:ahLst/>
              <a:cxnLst/>
              <a:rect l="l" t="t" r="r" b="b"/>
              <a:pathLst>
                <a:path w="6652" h="10480" extrusionOk="0">
                  <a:moveTo>
                    <a:pt x="4923" y="0"/>
                  </a:moveTo>
                  <a:cubicBezTo>
                    <a:pt x="4568" y="0"/>
                    <a:pt x="4200" y="153"/>
                    <a:pt x="3873" y="433"/>
                  </a:cubicBezTo>
                  <a:cubicBezTo>
                    <a:pt x="1916" y="2110"/>
                    <a:pt x="882" y="5784"/>
                    <a:pt x="233" y="8168"/>
                  </a:cubicBezTo>
                  <a:cubicBezTo>
                    <a:pt x="114" y="8610"/>
                    <a:pt x="1" y="9070"/>
                    <a:pt x="82" y="9520"/>
                  </a:cubicBezTo>
                  <a:cubicBezTo>
                    <a:pt x="165" y="9971"/>
                    <a:pt x="492" y="10408"/>
                    <a:pt x="945" y="10471"/>
                  </a:cubicBezTo>
                  <a:cubicBezTo>
                    <a:pt x="985" y="10477"/>
                    <a:pt x="1024" y="10479"/>
                    <a:pt x="1064" y="10479"/>
                  </a:cubicBezTo>
                  <a:cubicBezTo>
                    <a:pt x="1344" y="10479"/>
                    <a:pt x="1617" y="10350"/>
                    <a:pt x="1862" y="10205"/>
                  </a:cubicBezTo>
                  <a:cubicBezTo>
                    <a:pt x="3916" y="8992"/>
                    <a:pt x="5063" y="6686"/>
                    <a:pt x="5783" y="4412"/>
                  </a:cubicBezTo>
                  <a:cubicBezTo>
                    <a:pt x="6111" y="3376"/>
                    <a:pt x="6651" y="1731"/>
                    <a:pt x="6038" y="702"/>
                  </a:cubicBezTo>
                  <a:cubicBezTo>
                    <a:pt x="5749" y="219"/>
                    <a:pt x="5346" y="0"/>
                    <a:pt x="49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2334663" y="3359550"/>
              <a:ext cx="47275" cy="42950"/>
            </a:xfrm>
            <a:custGeom>
              <a:avLst/>
              <a:gdLst/>
              <a:ahLst/>
              <a:cxnLst/>
              <a:rect l="l" t="t" r="r" b="b"/>
              <a:pathLst>
                <a:path w="1891" h="1718" extrusionOk="0">
                  <a:moveTo>
                    <a:pt x="960" y="0"/>
                  </a:moveTo>
                  <a:cubicBezTo>
                    <a:pt x="595" y="0"/>
                    <a:pt x="226" y="228"/>
                    <a:pt x="125" y="591"/>
                  </a:cubicBezTo>
                  <a:cubicBezTo>
                    <a:pt x="1" y="1042"/>
                    <a:pt x="218" y="1528"/>
                    <a:pt x="677" y="1678"/>
                  </a:cubicBezTo>
                  <a:cubicBezTo>
                    <a:pt x="759" y="1705"/>
                    <a:pt x="845" y="1718"/>
                    <a:pt x="932" y="1718"/>
                  </a:cubicBezTo>
                  <a:cubicBezTo>
                    <a:pt x="1296" y="1718"/>
                    <a:pt x="1665" y="1489"/>
                    <a:pt x="1764" y="1126"/>
                  </a:cubicBezTo>
                  <a:cubicBezTo>
                    <a:pt x="1890" y="677"/>
                    <a:pt x="1673" y="189"/>
                    <a:pt x="1212" y="39"/>
                  </a:cubicBezTo>
                  <a:cubicBezTo>
                    <a:pt x="1131" y="13"/>
                    <a:pt x="1045" y="0"/>
                    <a:pt x="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2319513" y="3438625"/>
              <a:ext cx="26800" cy="24475"/>
            </a:xfrm>
            <a:custGeom>
              <a:avLst/>
              <a:gdLst/>
              <a:ahLst/>
              <a:cxnLst/>
              <a:rect l="l" t="t" r="r" b="b"/>
              <a:pathLst>
                <a:path w="1072" h="979" extrusionOk="0">
                  <a:moveTo>
                    <a:pt x="531" y="1"/>
                  </a:moveTo>
                  <a:cubicBezTo>
                    <a:pt x="417" y="1"/>
                    <a:pt x="302" y="40"/>
                    <a:pt x="209" y="122"/>
                  </a:cubicBezTo>
                  <a:cubicBezTo>
                    <a:pt x="6" y="302"/>
                    <a:pt x="0" y="610"/>
                    <a:pt x="167" y="816"/>
                  </a:cubicBezTo>
                  <a:cubicBezTo>
                    <a:pt x="260" y="929"/>
                    <a:pt x="382" y="978"/>
                    <a:pt x="506" y="978"/>
                  </a:cubicBezTo>
                  <a:cubicBezTo>
                    <a:pt x="670" y="978"/>
                    <a:pt x="838" y="893"/>
                    <a:pt x="946" y="760"/>
                  </a:cubicBezTo>
                  <a:cubicBezTo>
                    <a:pt x="1072" y="607"/>
                    <a:pt x="1043" y="366"/>
                    <a:pt x="938" y="215"/>
                  </a:cubicBezTo>
                  <a:cubicBezTo>
                    <a:pt x="843" y="75"/>
                    <a:pt x="688" y="1"/>
                    <a:pt x="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2270588" y="3484500"/>
              <a:ext cx="58025" cy="41050"/>
            </a:xfrm>
            <a:custGeom>
              <a:avLst/>
              <a:gdLst/>
              <a:ahLst/>
              <a:cxnLst/>
              <a:rect l="l" t="t" r="r" b="b"/>
              <a:pathLst>
                <a:path w="2321" h="1642" extrusionOk="0">
                  <a:moveTo>
                    <a:pt x="1145" y="0"/>
                  </a:moveTo>
                  <a:cubicBezTo>
                    <a:pt x="331" y="0"/>
                    <a:pt x="0" y="1300"/>
                    <a:pt x="907" y="1597"/>
                  </a:cubicBezTo>
                  <a:cubicBezTo>
                    <a:pt x="1001" y="1628"/>
                    <a:pt x="1090" y="1641"/>
                    <a:pt x="1174" y="1641"/>
                  </a:cubicBezTo>
                  <a:cubicBezTo>
                    <a:pt x="1988" y="1641"/>
                    <a:pt x="2321" y="340"/>
                    <a:pt x="1413" y="45"/>
                  </a:cubicBezTo>
                  <a:cubicBezTo>
                    <a:pt x="1319" y="14"/>
                    <a:pt x="1229" y="0"/>
                    <a:pt x="11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2072263" y="3603325"/>
              <a:ext cx="97025" cy="82275"/>
            </a:xfrm>
            <a:custGeom>
              <a:avLst/>
              <a:gdLst/>
              <a:ahLst/>
              <a:cxnLst/>
              <a:rect l="l" t="t" r="r" b="b"/>
              <a:pathLst>
                <a:path w="3881" h="3291" extrusionOk="0">
                  <a:moveTo>
                    <a:pt x="103" y="1"/>
                  </a:moveTo>
                  <a:cubicBezTo>
                    <a:pt x="51" y="1"/>
                    <a:pt x="0" y="68"/>
                    <a:pt x="21" y="127"/>
                  </a:cubicBezTo>
                  <a:cubicBezTo>
                    <a:pt x="386" y="1130"/>
                    <a:pt x="713" y="1788"/>
                    <a:pt x="1572" y="2462"/>
                  </a:cubicBezTo>
                  <a:cubicBezTo>
                    <a:pt x="1980" y="2781"/>
                    <a:pt x="2642" y="3290"/>
                    <a:pt x="3224" y="3290"/>
                  </a:cubicBezTo>
                  <a:cubicBezTo>
                    <a:pt x="3414" y="3290"/>
                    <a:pt x="3596" y="3236"/>
                    <a:pt x="3757" y="3103"/>
                  </a:cubicBezTo>
                  <a:cubicBezTo>
                    <a:pt x="3875" y="3004"/>
                    <a:pt x="3880" y="2852"/>
                    <a:pt x="3830" y="2723"/>
                  </a:cubicBezTo>
                  <a:cubicBezTo>
                    <a:pt x="3590" y="2101"/>
                    <a:pt x="2599" y="2033"/>
                    <a:pt x="2067" y="1715"/>
                  </a:cubicBezTo>
                  <a:cubicBezTo>
                    <a:pt x="1400" y="1312"/>
                    <a:pt x="597" y="672"/>
                    <a:pt x="160" y="34"/>
                  </a:cubicBezTo>
                  <a:cubicBezTo>
                    <a:pt x="143" y="10"/>
                    <a:pt x="123" y="1"/>
                    <a:pt x="103" y="1"/>
                  </a:cubicBezTo>
                  <a:close/>
                </a:path>
              </a:pathLst>
            </a:custGeom>
            <a:solidFill>
              <a:srgbClr val="245A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753913" y="2583100"/>
              <a:ext cx="538625" cy="473225"/>
            </a:xfrm>
            <a:custGeom>
              <a:avLst/>
              <a:gdLst/>
              <a:ahLst/>
              <a:cxnLst/>
              <a:rect l="l" t="t" r="r" b="b"/>
              <a:pathLst>
                <a:path w="21545" h="18929" extrusionOk="0">
                  <a:moveTo>
                    <a:pt x="13506" y="1"/>
                  </a:moveTo>
                  <a:cubicBezTo>
                    <a:pt x="12791" y="1"/>
                    <a:pt x="12037" y="115"/>
                    <a:pt x="11253" y="362"/>
                  </a:cubicBezTo>
                  <a:cubicBezTo>
                    <a:pt x="6477" y="1866"/>
                    <a:pt x="0" y="9380"/>
                    <a:pt x="1727" y="14550"/>
                  </a:cubicBezTo>
                  <a:cubicBezTo>
                    <a:pt x="2522" y="16929"/>
                    <a:pt x="4960" y="18485"/>
                    <a:pt x="7446" y="18837"/>
                  </a:cubicBezTo>
                  <a:cubicBezTo>
                    <a:pt x="7879" y="18899"/>
                    <a:pt x="8316" y="18929"/>
                    <a:pt x="8752" y="18929"/>
                  </a:cubicBezTo>
                  <a:cubicBezTo>
                    <a:pt x="11011" y="18929"/>
                    <a:pt x="13265" y="18127"/>
                    <a:pt x="15092" y="16783"/>
                  </a:cubicBezTo>
                  <a:cubicBezTo>
                    <a:pt x="17271" y="15180"/>
                    <a:pt x="18861" y="12845"/>
                    <a:pt x="19788" y="10304"/>
                  </a:cubicBezTo>
                  <a:cubicBezTo>
                    <a:pt x="21545" y="5495"/>
                    <a:pt x="18464" y="1"/>
                    <a:pt x="135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798313" y="2678600"/>
              <a:ext cx="337550" cy="328900"/>
            </a:xfrm>
            <a:custGeom>
              <a:avLst/>
              <a:gdLst/>
              <a:ahLst/>
              <a:cxnLst/>
              <a:rect l="l" t="t" r="r" b="b"/>
              <a:pathLst>
                <a:path w="13502" h="13156" extrusionOk="0">
                  <a:moveTo>
                    <a:pt x="8427" y="0"/>
                  </a:moveTo>
                  <a:cubicBezTo>
                    <a:pt x="7705" y="0"/>
                    <a:pt x="6943" y="188"/>
                    <a:pt x="6173" y="608"/>
                  </a:cubicBezTo>
                  <a:cubicBezTo>
                    <a:pt x="3257" y="2204"/>
                    <a:pt x="1" y="7941"/>
                    <a:pt x="1792" y="11088"/>
                  </a:cubicBezTo>
                  <a:cubicBezTo>
                    <a:pt x="2572" y="12455"/>
                    <a:pt x="4210" y="13155"/>
                    <a:pt x="5791" y="13155"/>
                  </a:cubicBezTo>
                  <a:cubicBezTo>
                    <a:pt x="5885" y="13155"/>
                    <a:pt x="5979" y="13153"/>
                    <a:pt x="6073" y="13148"/>
                  </a:cubicBezTo>
                  <a:cubicBezTo>
                    <a:pt x="7870" y="13050"/>
                    <a:pt x="9580" y="12149"/>
                    <a:pt x="10794" y="10823"/>
                  </a:cubicBezTo>
                  <a:cubicBezTo>
                    <a:pt x="12009" y="9496"/>
                    <a:pt x="12745" y="7770"/>
                    <a:pt x="13023" y="5992"/>
                  </a:cubicBezTo>
                  <a:cubicBezTo>
                    <a:pt x="13501" y="2922"/>
                    <a:pt x="11278" y="0"/>
                    <a:pt x="8427" y="0"/>
                  </a:cubicBezTo>
                  <a:close/>
                </a:path>
              </a:pathLst>
            </a:custGeom>
            <a:solidFill>
              <a:srgbClr val="245A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853363" y="2764700"/>
              <a:ext cx="145025" cy="141375"/>
            </a:xfrm>
            <a:custGeom>
              <a:avLst/>
              <a:gdLst/>
              <a:ahLst/>
              <a:cxnLst/>
              <a:rect l="l" t="t" r="r" b="b"/>
              <a:pathLst>
                <a:path w="5801" h="5655" extrusionOk="0">
                  <a:moveTo>
                    <a:pt x="3622" y="1"/>
                  </a:moveTo>
                  <a:cubicBezTo>
                    <a:pt x="3312" y="1"/>
                    <a:pt x="2984" y="81"/>
                    <a:pt x="2654" y="262"/>
                  </a:cubicBezTo>
                  <a:cubicBezTo>
                    <a:pt x="1398" y="949"/>
                    <a:pt x="0" y="3412"/>
                    <a:pt x="770" y="4766"/>
                  </a:cubicBezTo>
                  <a:cubicBezTo>
                    <a:pt x="1105" y="5354"/>
                    <a:pt x="1809" y="5654"/>
                    <a:pt x="2492" y="5654"/>
                  </a:cubicBezTo>
                  <a:cubicBezTo>
                    <a:pt x="2532" y="5654"/>
                    <a:pt x="2571" y="5653"/>
                    <a:pt x="2611" y="5651"/>
                  </a:cubicBezTo>
                  <a:cubicBezTo>
                    <a:pt x="3383" y="5610"/>
                    <a:pt x="4116" y="5222"/>
                    <a:pt x="4638" y="4651"/>
                  </a:cubicBezTo>
                  <a:cubicBezTo>
                    <a:pt x="5160" y="4082"/>
                    <a:pt x="5478" y="3341"/>
                    <a:pt x="5595" y="2575"/>
                  </a:cubicBezTo>
                  <a:cubicBezTo>
                    <a:pt x="5800" y="1256"/>
                    <a:pt x="4846" y="1"/>
                    <a:pt x="3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555138" y="2044550"/>
              <a:ext cx="1476450" cy="1992025"/>
            </a:xfrm>
            <a:custGeom>
              <a:avLst/>
              <a:gdLst/>
              <a:ahLst/>
              <a:cxnLst/>
              <a:rect l="l" t="t" r="r" b="b"/>
              <a:pathLst>
                <a:path w="59058" h="79681" extrusionOk="0">
                  <a:moveTo>
                    <a:pt x="38060" y="1"/>
                  </a:moveTo>
                  <a:cubicBezTo>
                    <a:pt x="35295" y="1"/>
                    <a:pt x="32340" y="187"/>
                    <a:pt x="29828" y="774"/>
                  </a:cubicBezTo>
                  <a:cubicBezTo>
                    <a:pt x="32550" y="1963"/>
                    <a:pt x="34749" y="4522"/>
                    <a:pt x="36311" y="7156"/>
                  </a:cubicBezTo>
                  <a:cubicBezTo>
                    <a:pt x="39860" y="13148"/>
                    <a:pt x="41472" y="20268"/>
                    <a:pt x="40856" y="27207"/>
                  </a:cubicBezTo>
                  <a:cubicBezTo>
                    <a:pt x="40703" y="28912"/>
                    <a:pt x="40347" y="30748"/>
                    <a:pt x="39069" y="31892"/>
                  </a:cubicBezTo>
                  <a:cubicBezTo>
                    <a:pt x="38003" y="32849"/>
                    <a:pt x="36566" y="33100"/>
                    <a:pt x="35097" y="33100"/>
                  </a:cubicBezTo>
                  <a:cubicBezTo>
                    <a:pt x="34410" y="33100"/>
                    <a:pt x="33716" y="33045"/>
                    <a:pt x="33050" y="32982"/>
                  </a:cubicBezTo>
                  <a:lnTo>
                    <a:pt x="33050" y="32982"/>
                  </a:lnTo>
                  <a:cubicBezTo>
                    <a:pt x="34730" y="36019"/>
                    <a:pt x="32908" y="39907"/>
                    <a:pt x="30320" y="42219"/>
                  </a:cubicBezTo>
                  <a:cubicBezTo>
                    <a:pt x="25792" y="46269"/>
                    <a:pt x="19358" y="47406"/>
                    <a:pt x="13277" y="47406"/>
                  </a:cubicBezTo>
                  <a:cubicBezTo>
                    <a:pt x="13220" y="47406"/>
                    <a:pt x="13162" y="47406"/>
                    <a:pt x="13105" y="47406"/>
                  </a:cubicBezTo>
                  <a:lnTo>
                    <a:pt x="13105" y="47406"/>
                  </a:lnTo>
                  <a:cubicBezTo>
                    <a:pt x="15809" y="51466"/>
                    <a:pt x="13853" y="57308"/>
                    <a:pt x="10071" y="60385"/>
                  </a:cubicBezTo>
                  <a:cubicBezTo>
                    <a:pt x="7365" y="62588"/>
                    <a:pt x="4010" y="63708"/>
                    <a:pt x="548" y="64392"/>
                  </a:cubicBezTo>
                  <a:cubicBezTo>
                    <a:pt x="378" y="68412"/>
                    <a:pt x="213" y="72437"/>
                    <a:pt x="0" y="76343"/>
                  </a:cubicBezTo>
                  <a:cubicBezTo>
                    <a:pt x="1940" y="78178"/>
                    <a:pt x="4405" y="79460"/>
                    <a:pt x="7066" y="79680"/>
                  </a:cubicBezTo>
                  <a:cubicBezTo>
                    <a:pt x="12274" y="71166"/>
                    <a:pt x="20518" y="63498"/>
                    <a:pt x="28862" y="58025"/>
                  </a:cubicBezTo>
                  <a:cubicBezTo>
                    <a:pt x="32871" y="59225"/>
                    <a:pt x="38295" y="59846"/>
                    <a:pt x="42481" y="59889"/>
                  </a:cubicBezTo>
                  <a:cubicBezTo>
                    <a:pt x="42559" y="59890"/>
                    <a:pt x="42637" y="59890"/>
                    <a:pt x="42715" y="59890"/>
                  </a:cubicBezTo>
                  <a:cubicBezTo>
                    <a:pt x="46826" y="59890"/>
                    <a:pt x="51050" y="58775"/>
                    <a:pt x="54157" y="56087"/>
                  </a:cubicBezTo>
                  <a:cubicBezTo>
                    <a:pt x="57318" y="53346"/>
                    <a:pt x="59058" y="48789"/>
                    <a:pt x="57785" y="44803"/>
                  </a:cubicBezTo>
                  <a:cubicBezTo>
                    <a:pt x="57230" y="43077"/>
                    <a:pt x="56164" y="41548"/>
                    <a:pt x="54927" y="40221"/>
                  </a:cubicBezTo>
                  <a:cubicBezTo>
                    <a:pt x="52877" y="38018"/>
                    <a:pt x="50316" y="36294"/>
                    <a:pt x="47502" y="35222"/>
                  </a:cubicBezTo>
                  <a:cubicBezTo>
                    <a:pt x="49880" y="33722"/>
                    <a:pt x="52176" y="31320"/>
                    <a:pt x="54552" y="29816"/>
                  </a:cubicBezTo>
                  <a:cubicBezTo>
                    <a:pt x="53280" y="19359"/>
                    <a:pt x="48976" y="8334"/>
                    <a:pt x="42357" y="135"/>
                  </a:cubicBezTo>
                  <a:cubicBezTo>
                    <a:pt x="41053" y="57"/>
                    <a:pt x="39586" y="1"/>
                    <a:pt x="38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589063" y="3280975"/>
              <a:ext cx="130450" cy="107200"/>
            </a:xfrm>
            <a:custGeom>
              <a:avLst/>
              <a:gdLst/>
              <a:ahLst/>
              <a:cxnLst/>
              <a:rect l="l" t="t" r="r" b="b"/>
              <a:pathLst>
                <a:path w="5218" h="4288" extrusionOk="0">
                  <a:moveTo>
                    <a:pt x="1" y="0"/>
                  </a:moveTo>
                  <a:lnTo>
                    <a:pt x="428" y="790"/>
                  </a:lnTo>
                  <a:cubicBezTo>
                    <a:pt x="989" y="1515"/>
                    <a:pt x="1551" y="2242"/>
                    <a:pt x="2114" y="2966"/>
                  </a:cubicBezTo>
                  <a:cubicBezTo>
                    <a:pt x="2478" y="3437"/>
                    <a:pt x="2865" y="3924"/>
                    <a:pt x="3411" y="4166"/>
                  </a:cubicBezTo>
                  <a:cubicBezTo>
                    <a:pt x="3593" y="4246"/>
                    <a:pt x="3797" y="4287"/>
                    <a:pt x="3999" y="4287"/>
                  </a:cubicBezTo>
                  <a:cubicBezTo>
                    <a:pt x="4402" y="4287"/>
                    <a:pt x="4797" y="4123"/>
                    <a:pt x="4986" y="3774"/>
                  </a:cubicBezTo>
                  <a:cubicBezTo>
                    <a:pt x="5218" y="3344"/>
                    <a:pt x="5056" y="2783"/>
                    <a:pt x="4729" y="2418"/>
                  </a:cubicBezTo>
                  <a:cubicBezTo>
                    <a:pt x="4401" y="2053"/>
                    <a:pt x="3943" y="1839"/>
                    <a:pt x="3498" y="1634"/>
                  </a:cubicBezTo>
                  <a:cubicBezTo>
                    <a:pt x="2331" y="1093"/>
                    <a:pt x="1165" y="55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1796038" y="2713375"/>
              <a:ext cx="94475" cy="84300"/>
            </a:xfrm>
            <a:custGeom>
              <a:avLst/>
              <a:gdLst/>
              <a:ahLst/>
              <a:cxnLst/>
              <a:rect l="l" t="t" r="r" b="b"/>
              <a:pathLst>
                <a:path w="3779" h="3372" extrusionOk="0">
                  <a:moveTo>
                    <a:pt x="1887" y="1"/>
                  </a:moveTo>
                  <a:cubicBezTo>
                    <a:pt x="1178" y="1"/>
                    <a:pt x="519" y="453"/>
                    <a:pt x="288" y="1164"/>
                  </a:cubicBezTo>
                  <a:cubicBezTo>
                    <a:pt x="0" y="2048"/>
                    <a:pt x="481" y="2999"/>
                    <a:pt x="1367" y="3288"/>
                  </a:cubicBezTo>
                  <a:cubicBezTo>
                    <a:pt x="1540" y="3344"/>
                    <a:pt x="1716" y="3371"/>
                    <a:pt x="1889" y="3371"/>
                  </a:cubicBezTo>
                  <a:cubicBezTo>
                    <a:pt x="2599" y="3371"/>
                    <a:pt x="3259" y="2921"/>
                    <a:pt x="3491" y="2209"/>
                  </a:cubicBezTo>
                  <a:cubicBezTo>
                    <a:pt x="3778" y="1325"/>
                    <a:pt x="3295" y="374"/>
                    <a:pt x="2412" y="85"/>
                  </a:cubicBezTo>
                  <a:cubicBezTo>
                    <a:pt x="2238" y="28"/>
                    <a:pt x="2061" y="1"/>
                    <a:pt x="18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1816788" y="2731925"/>
              <a:ext cx="52975" cy="47250"/>
            </a:xfrm>
            <a:custGeom>
              <a:avLst/>
              <a:gdLst/>
              <a:ahLst/>
              <a:cxnLst/>
              <a:rect l="l" t="t" r="r" b="b"/>
              <a:pathLst>
                <a:path w="2119" h="1890" extrusionOk="0">
                  <a:moveTo>
                    <a:pt x="1059" y="0"/>
                  </a:moveTo>
                  <a:cubicBezTo>
                    <a:pt x="660" y="0"/>
                    <a:pt x="290" y="254"/>
                    <a:pt x="160" y="652"/>
                  </a:cubicBezTo>
                  <a:cubicBezTo>
                    <a:pt x="0" y="1147"/>
                    <a:pt x="269" y="1681"/>
                    <a:pt x="766" y="1842"/>
                  </a:cubicBezTo>
                  <a:cubicBezTo>
                    <a:pt x="863" y="1874"/>
                    <a:pt x="961" y="1889"/>
                    <a:pt x="1058" y="1889"/>
                  </a:cubicBezTo>
                  <a:cubicBezTo>
                    <a:pt x="1455" y="1889"/>
                    <a:pt x="1825" y="1636"/>
                    <a:pt x="1956" y="1239"/>
                  </a:cubicBezTo>
                  <a:cubicBezTo>
                    <a:pt x="2119" y="744"/>
                    <a:pt x="1848" y="210"/>
                    <a:pt x="1352" y="47"/>
                  </a:cubicBezTo>
                  <a:cubicBezTo>
                    <a:pt x="1255" y="15"/>
                    <a:pt x="1156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2081738" y="2806700"/>
              <a:ext cx="94525" cy="84250"/>
            </a:xfrm>
            <a:custGeom>
              <a:avLst/>
              <a:gdLst/>
              <a:ahLst/>
              <a:cxnLst/>
              <a:rect l="l" t="t" r="r" b="b"/>
              <a:pathLst>
                <a:path w="3781" h="3370" extrusionOk="0">
                  <a:moveTo>
                    <a:pt x="1891" y="1"/>
                  </a:moveTo>
                  <a:cubicBezTo>
                    <a:pt x="1181" y="1"/>
                    <a:pt x="521" y="452"/>
                    <a:pt x="290" y="1161"/>
                  </a:cubicBezTo>
                  <a:cubicBezTo>
                    <a:pt x="1" y="2047"/>
                    <a:pt x="483" y="2998"/>
                    <a:pt x="1369" y="3286"/>
                  </a:cubicBezTo>
                  <a:cubicBezTo>
                    <a:pt x="1542" y="3342"/>
                    <a:pt x="1718" y="3369"/>
                    <a:pt x="1891" y="3369"/>
                  </a:cubicBezTo>
                  <a:cubicBezTo>
                    <a:pt x="2601" y="3369"/>
                    <a:pt x="3261" y="2919"/>
                    <a:pt x="3493" y="2209"/>
                  </a:cubicBezTo>
                  <a:cubicBezTo>
                    <a:pt x="3780" y="1323"/>
                    <a:pt x="3297" y="373"/>
                    <a:pt x="2414" y="84"/>
                  </a:cubicBezTo>
                  <a:cubicBezTo>
                    <a:pt x="2240" y="28"/>
                    <a:pt x="2064" y="1"/>
                    <a:pt x="1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2102538" y="2825175"/>
              <a:ext cx="52975" cy="47250"/>
            </a:xfrm>
            <a:custGeom>
              <a:avLst/>
              <a:gdLst/>
              <a:ahLst/>
              <a:cxnLst/>
              <a:rect l="l" t="t" r="r" b="b"/>
              <a:pathLst>
                <a:path w="2119" h="1890" extrusionOk="0">
                  <a:moveTo>
                    <a:pt x="1058" y="1"/>
                  </a:moveTo>
                  <a:cubicBezTo>
                    <a:pt x="661" y="1"/>
                    <a:pt x="291" y="254"/>
                    <a:pt x="160" y="651"/>
                  </a:cubicBezTo>
                  <a:cubicBezTo>
                    <a:pt x="0" y="1149"/>
                    <a:pt x="269" y="1681"/>
                    <a:pt x="765" y="1843"/>
                  </a:cubicBezTo>
                  <a:cubicBezTo>
                    <a:pt x="862" y="1874"/>
                    <a:pt x="961" y="1889"/>
                    <a:pt x="1057" y="1889"/>
                  </a:cubicBezTo>
                  <a:cubicBezTo>
                    <a:pt x="1454" y="1889"/>
                    <a:pt x="1824" y="1637"/>
                    <a:pt x="1956" y="1238"/>
                  </a:cubicBezTo>
                  <a:cubicBezTo>
                    <a:pt x="2119" y="743"/>
                    <a:pt x="1847" y="211"/>
                    <a:pt x="1350" y="48"/>
                  </a:cubicBezTo>
                  <a:cubicBezTo>
                    <a:pt x="1253" y="16"/>
                    <a:pt x="1155" y="1"/>
                    <a:pt x="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990238" y="2285925"/>
              <a:ext cx="94500" cy="84275"/>
            </a:xfrm>
            <a:custGeom>
              <a:avLst/>
              <a:gdLst/>
              <a:ahLst/>
              <a:cxnLst/>
              <a:rect l="l" t="t" r="r" b="b"/>
              <a:pathLst>
                <a:path w="3780" h="3371" extrusionOk="0">
                  <a:moveTo>
                    <a:pt x="1889" y="1"/>
                  </a:moveTo>
                  <a:cubicBezTo>
                    <a:pt x="1179" y="1"/>
                    <a:pt x="519" y="451"/>
                    <a:pt x="288" y="1163"/>
                  </a:cubicBezTo>
                  <a:cubicBezTo>
                    <a:pt x="0" y="2048"/>
                    <a:pt x="481" y="2999"/>
                    <a:pt x="1366" y="3287"/>
                  </a:cubicBezTo>
                  <a:cubicBezTo>
                    <a:pt x="1540" y="3343"/>
                    <a:pt x="1715" y="3370"/>
                    <a:pt x="1888" y="3370"/>
                  </a:cubicBezTo>
                  <a:cubicBezTo>
                    <a:pt x="2598" y="3370"/>
                    <a:pt x="3258" y="2919"/>
                    <a:pt x="3491" y="2208"/>
                  </a:cubicBezTo>
                  <a:cubicBezTo>
                    <a:pt x="3780" y="1324"/>
                    <a:pt x="3298" y="374"/>
                    <a:pt x="2412" y="84"/>
                  </a:cubicBezTo>
                  <a:cubicBezTo>
                    <a:pt x="2238" y="28"/>
                    <a:pt x="2062" y="1"/>
                    <a:pt x="1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2011013" y="2304450"/>
              <a:ext cx="52950" cy="47225"/>
            </a:xfrm>
            <a:custGeom>
              <a:avLst/>
              <a:gdLst/>
              <a:ahLst/>
              <a:cxnLst/>
              <a:rect l="l" t="t" r="r" b="b"/>
              <a:pathLst>
                <a:path w="2118" h="1889" extrusionOk="0">
                  <a:moveTo>
                    <a:pt x="1059" y="0"/>
                  </a:moveTo>
                  <a:cubicBezTo>
                    <a:pt x="662" y="0"/>
                    <a:pt x="290" y="253"/>
                    <a:pt x="161" y="651"/>
                  </a:cubicBezTo>
                  <a:cubicBezTo>
                    <a:pt x="0" y="1146"/>
                    <a:pt x="271" y="1679"/>
                    <a:pt x="766" y="1842"/>
                  </a:cubicBezTo>
                  <a:cubicBezTo>
                    <a:pt x="862" y="1873"/>
                    <a:pt x="960" y="1888"/>
                    <a:pt x="1057" y="1888"/>
                  </a:cubicBezTo>
                  <a:cubicBezTo>
                    <a:pt x="1455" y="1888"/>
                    <a:pt x="1826" y="1635"/>
                    <a:pt x="1956" y="1237"/>
                  </a:cubicBezTo>
                  <a:cubicBezTo>
                    <a:pt x="2118" y="742"/>
                    <a:pt x="1847" y="209"/>
                    <a:pt x="1352" y="47"/>
                  </a:cubicBezTo>
                  <a:cubicBezTo>
                    <a:pt x="1255" y="15"/>
                    <a:pt x="1156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532613" y="2067425"/>
              <a:ext cx="94500" cy="84250"/>
            </a:xfrm>
            <a:custGeom>
              <a:avLst/>
              <a:gdLst/>
              <a:ahLst/>
              <a:cxnLst/>
              <a:rect l="l" t="t" r="r" b="b"/>
              <a:pathLst>
                <a:path w="3780" h="3370" extrusionOk="0">
                  <a:moveTo>
                    <a:pt x="1890" y="0"/>
                  </a:moveTo>
                  <a:cubicBezTo>
                    <a:pt x="1180" y="0"/>
                    <a:pt x="520" y="451"/>
                    <a:pt x="289" y="1162"/>
                  </a:cubicBezTo>
                  <a:cubicBezTo>
                    <a:pt x="0" y="2048"/>
                    <a:pt x="482" y="2999"/>
                    <a:pt x="1366" y="3287"/>
                  </a:cubicBezTo>
                  <a:cubicBezTo>
                    <a:pt x="1540" y="3343"/>
                    <a:pt x="1716" y="3370"/>
                    <a:pt x="1889" y="3370"/>
                  </a:cubicBezTo>
                  <a:cubicBezTo>
                    <a:pt x="2599" y="3370"/>
                    <a:pt x="3260" y="2919"/>
                    <a:pt x="3492" y="2208"/>
                  </a:cubicBezTo>
                  <a:cubicBezTo>
                    <a:pt x="3780" y="1325"/>
                    <a:pt x="3299" y="374"/>
                    <a:pt x="2414" y="84"/>
                  </a:cubicBezTo>
                  <a:cubicBezTo>
                    <a:pt x="2240" y="27"/>
                    <a:pt x="2063" y="0"/>
                    <a:pt x="18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1553413" y="2085975"/>
              <a:ext cx="52950" cy="47250"/>
            </a:xfrm>
            <a:custGeom>
              <a:avLst/>
              <a:gdLst/>
              <a:ahLst/>
              <a:cxnLst/>
              <a:rect l="l" t="t" r="r" b="b"/>
              <a:pathLst>
                <a:path w="2118" h="1890" extrusionOk="0">
                  <a:moveTo>
                    <a:pt x="1060" y="0"/>
                  </a:moveTo>
                  <a:cubicBezTo>
                    <a:pt x="662" y="0"/>
                    <a:pt x="292" y="253"/>
                    <a:pt x="161" y="651"/>
                  </a:cubicBezTo>
                  <a:cubicBezTo>
                    <a:pt x="1" y="1147"/>
                    <a:pt x="271" y="1679"/>
                    <a:pt x="766" y="1842"/>
                  </a:cubicBezTo>
                  <a:cubicBezTo>
                    <a:pt x="864" y="1874"/>
                    <a:pt x="963" y="1890"/>
                    <a:pt x="1060" y="1890"/>
                  </a:cubicBezTo>
                  <a:cubicBezTo>
                    <a:pt x="1457" y="1890"/>
                    <a:pt x="1827" y="1636"/>
                    <a:pt x="1956" y="1237"/>
                  </a:cubicBezTo>
                  <a:cubicBezTo>
                    <a:pt x="2118" y="741"/>
                    <a:pt x="1848" y="207"/>
                    <a:pt x="1353" y="47"/>
                  </a:cubicBezTo>
                  <a:cubicBezTo>
                    <a:pt x="1255" y="15"/>
                    <a:pt x="1157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633213" y="3885425"/>
              <a:ext cx="94475" cy="84275"/>
            </a:xfrm>
            <a:custGeom>
              <a:avLst/>
              <a:gdLst/>
              <a:ahLst/>
              <a:cxnLst/>
              <a:rect l="l" t="t" r="r" b="b"/>
              <a:pathLst>
                <a:path w="3779" h="3371" extrusionOk="0">
                  <a:moveTo>
                    <a:pt x="1888" y="1"/>
                  </a:moveTo>
                  <a:cubicBezTo>
                    <a:pt x="1179" y="1"/>
                    <a:pt x="519" y="451"/>
                    <a:pt x="288" y="1163"/>
                  </a:cubicBezTo>
                  <a:cubicBezTo>
                    <a:pt x="0" y="2048"/>
                    <a:pt x="482" y="3000"/>
                    <a:pt x="1366" y="3287"/>
                  </a:cubicBezTo>
                  <a:cubicBezTo>
                    <a:pt x="1540" y="3343"/>
                    <a:pt x="1716" y="3370"/>
                    <a:pt x="1889" y="3370"/>
                  </a:cubicBezTo>
                  <a:cubicBezTo>
                    <a:pt x="2598" y="3370"/>
                    <a:pt x="3258" y="2920"/>
                    <a:pt x="3490" y="2208"/>
                  </a:cubicBezTo>
                  <a:cubicBezTo>
                    <a:pt x="3778" y="1324"/>
                    <a:pt x="3294" y="375"/>
                    <a:pt x="2412" y="84"/>
                  </a:cubicBezTo>
                  <a:cubicBezTo>
                    <a:pt x="2238" y="28"/>
                    <a:pt x="2062" y="1"/>
                    <a:pt x="18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653863" y="3903950"/>
              <a:ext cx="53075" cy="47225"/>
            </a:xfrm>
            <a:custGeom>
              <a:avLst/>
              <a:gdLst/>
              <a:ahLst/>
              <a:cxnLst/>
              <a:rect l="l" t="t" r="r" b="b"/>
              <a:pathLst>
                <a:path w="2123" h="1889" extrusionOk="0">
                  <a:moveTo>
                    <a:pt x="1062" y="0"/>
                  </a:moveTo>
                  <a:cubicBezTo>
                    <a:pt x="664" y="0"/>
                    <a:pt x="295" y="253"/>
                    <a:pt x="164" y="651"/>
                  </a:cubicBezTo>
                  <a:cubicBezTo>
                    <a:pt x="1" y="1146"/>
                    <a:pt x="273" y="1679"/>
                    <a:pt x="769" y="1842"/>
                  </a:cubicBezTo>
                  <a:cubicBezTo>
                    <a:pt x="866" y="1874"/>
                    <a:pt x="964" y="1889"/>
                    <a:pt x="1061" y="1889"/>
                  </a:cubicBezTo>
                  <a:cubicBezTo>
                    <a:pt x="1458" y="1889"/>
                    <a:pt x="1828" y="1635"/>
                    <a:pt x="1959" y="1237"/>
                  </a:cubicBezTo>
                  <a:cubicBezTo>
                    <a:pt x="2122" y="742"/>
                    <a:pt x="1851" y="209"/>
                    <a:pt x="1356" y="47"/>
                  </a:cubicBezTo>
                  <a:cubicBezTo>
                    <a:pt x="1258" y="15"/>
                    <a:pt x="1159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891488" y="2338175"/>
              <a:ext cx="353350" cy="161300"/>
            </a:xfrm>
            <a:custGeom>
              <a:avLst/>
              <a:gdLst/>
              <a:ahLst/>
              <a:cxnLst/>
              <a:rect l="l" t="t" r="r" b="b"/>
              <a:pathLst>
                <a:path w="14134" h="6452" extrusionOk="0">
                  <a:moveTo>
                    <a:pt x="5501" y="0"/>
                  </a:moveTo>
                  <a:cubicBezTo>
                    <a:pt x="3530" y="0"/>
                    <a:pt x="1601" y="214"/>
                    <a:pt x="0" y="666"/>
                  </a:cubicBezTo>
                  <a:cubicBezTo>
                    <a:pt x="836" y="2546"/>
                    <a:pt x="2060" y="4313"/>
                    <a:pt x="2923" y="6212"/>
                  </a:cubicBezTo>
                  <a:cubicBezTo>
                    <a:pt x="6659" y="6291"/>
                    <a:pt x="10397" y="6373"/>
                    <a:pt x="14134" y="6451"/>
                  </a:cubicBezTo>
                  <a:cubicBezTo>
                    <a:pt x="14054" y="4896"/>
                    <a:pt x="13878" y="3349"/>
                    <a:pt x="13606" y="1816"/>
                  </a:cubicBezTo>
                  <a:cubicBezTo>
                    <a:pt x="13574" y="1639"/>
                    <a:pt x="13539" y="1453"/>
                    <a:pt x="13420" y="1317"/>
                  </a:cubicBezTo>
                  <a:cubicBezTo>
                    <a:pt x="13284" y="1161"/>
                    <a:pt x="13070" y="1104"/>
                    <a:pt x="12869" y="1055"/>
                  </a:cubicBezTo>
                  <a:cubicBezTo>
                    <a:pt x="10776" y="372"/>
                    <a:pt x="8102" y="0"/>
                    <a:pt x="5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941713" y="2374850"/>
              <a:ext cx="33100" cy="47775"/>
            </a:xfrm>
            <a:custGeom>
              <a:avLst/>
              <a:gdLst/>
              <a:ahLst/>
              <a:cxnLst/>
              <a:rect l="l" t="t" r="r" b="b"/>
              <a:pathLst>
                <a:path w="1324" h="1911" extrusionOk="0">
                  <a:moveTo>
                    <a:pt x="222" y="0"/>
                  </a:moveTo>
                  <a:cubicBezTo>
                    <a:pt x="104" y="0"/>
                    <a:pt x="1" y="100"/>
                    <a:pt x="20" y="246"/>
                  </a:cubicBezTo>
                  <a:cubicBezTo>
                    <a:pt x="53" y="527"/>
                    <a:pt x="163" y="751"/>
                    <a:pt x="284" y="1005"/>
                  </a:cubicBezTo>
                  <a:cubicBezTo>
                    <a:pt x="402" y="1255"/>
                    <a:pt x="510" y="1512"/>
                    <a:pt x="658" y="1747"/>
                  </a:cubicBezTo>
                  <a:cubicBezTo>
                    <a:pt x="730" y="1862"/>
                    <a:pt x="833" y="1910"/>
                    <a:pt x="933" y="1910"/>
                  </a:cubicBezTo>
                  <a:cubicBezTo>
                    <a:pt x="1134" y="1910"/>
                    <a:pt x="1324" y="1714"/>
                    <a:pt x="1221" y="1461"/>
                  </a:cubicBezTo>
                  <a:cubicBezTo>
                    <a:pt x="1117" y="1205"/>
                    <a:pt x="971" y="966"/>
                    <a:pt x="838" y="724"/>
                  </a:cubicBezTo>
                  <a:cubicBezTo>
                    <a:pt x="702" y="478"/>
                    <a:pt x="586" y="258"/>
                    <a:pt x="379" y="65"/>
                  </a:cubicBezTo>
                  <a:cubicBezTo>
                    <a:pt x="330" y="20"/>
                    <a:pt x="275" y="0"/>
                    <a:pt x="222" y="0"/>
                  </a:cubicBezTo>
                  <a:close/>
                </a:path>
              </a:pathLst>
            </a:custGeom>
            <a:solidFill>
              <a:srgbClr val="85E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973313" y="2371400"/>
              <a:ext cx="25300" cy="39225"/>
            </a:xfrm>
            <a:custGeom>
              <a:avLst/>
              <a:gdLst/>
              <a:ahLst/>
              <a:cxnLst/>
              <a:rect l="l" t="t" r="r" b="b"/>
              <a:pathLst>
                <a:path w="1012" h="1569" extrusionOk="0">
                  <a:moveTo>
                    <a:pt x="194" y="0"/>
                  </a:moveTo>
                  <a:cubicBezTo>
                    <a:pt x="171" y="0"/>
                    <a:pt x="144" y="12"/>
                    <a:pt x="133" y="33"/>
                  </a:cubicBezTo>
                  <a:cubicBezTo>
                    <a:pt x="95" y="111"/>
                    <a:pt x="47" y="201"/>
                    <a:pt x="30" y="281"/>
                  </a:cubicBezTo>
                  <a:cubicBezTo>
                    <a:pt x="0" y="413"/>
                    <a:pt x="47" y="537"/>
                    <a:pt x="90" y="661"/>
                  </a:cubicBezTo>
                  <a:cubicBezTo>
                    <a:pt x="181" y="911"/>
                    <a:pt x="266" y="1170"/>
                    <a:pt x="381" y="1412"/>
                  </a:cubicBezTo>
                  <a:cubicBezTo>
                    <a:pt x="434" y="1521"/>
                    <a:pt x="536" y="1568"/>
                    <a:pt x="640" y="1568"/>
                  </a:cubicBezTo>
                  <a:cubicBezTo>
                    <a:pt x="823" y="1568"/>
                    <a:pt x="1012" y="1421"/>
                    <a:pt x="949" y="1207"/>
                  </a:cubicBezTo>
                  <a:cubicBezTo>
                    <a:pt x="874" y="952"/>
                    <a:pt x="768" y="703"/>
                    <a:pt x="668" y="456"/>
                  </a:cubicBezTo>
                  <a:cubicBezTo>
                    <a:pt x="625" y="352"/>
                    <a:pt x="587" y="227"/>
                    <a:pt x="497" y="153"/>
                  </a:cubicBezTo>
                  <a:cubicBezTo>
                    <a:pt x="427" y="91"/>
                    <a:pt x="301" y="38"/>
                    <a:pt x="215" y="4"/>
                  </a:cubicBezTo>
                  <a:cubicBezTo>
                    <a:pt x="209" y="1"/>
                    <a:pt x="202" y="0"/>
                    <a:pt x="194" y="0"/>
                  </a:cubicBezTo>
                  <a:close/>
                </a:path>
              </a:pathLst>
            </a:custGeom>
            <a:solidFill>
              <a:srgbClr val="85E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1003813" y="2362850"/>
              <a:ext cx="28525" cy="39300"/>
            </a:xfrm>
            <a:custGeom>
              <a:avLst/>
              <a:gdLst/>
              <a:ahLst/>
              <a:cxnLst/>
              <a:rect l="l" t="t" r="r" b="b"/>
              <a:pathLst>
                <a:path w="1141" h="1572" extrusionOk="0">
                  <a:moveTo>
                    <a:pt x="276" y="1"/>
                  </a:moveTo>
                  <a:cubicBezTo>
                    <a:pt x="142" y="1"/>
                    <a:pt x="0" y="123"/>
                    <a:pt x="43" y="272"/>
                  </a:cubicBezTo>
                  <a:cubicBezTo>
                    <a:pt x="171" y="695"/>
                    <a:pt x="328" y="1113"/>
                    <a:pt x="587" y="1475"/>
                  </a:cubicBezTo>
                  <a:cubicBezTo>
                    <a:pt x="636" y="1542"/>
                    <a:pt x="707" y="1571"/>
                    <a:pt x="781" y="1571"/>
                  </a:cubicBezTo>
                  <a:cubicBezTo>
                    <a:pt x="954" y="1571"/>
                    <a:pt x="1140" y="1411"/>
                    <a:pt x="1079" y="1224"/>
                  </a:cubicBezTo>
                  <a:cubicBezTo>
                    <a:pt x="942" y="802"/>
                    <a:pt x="694" y="429"/>
                    <a:pt x="428" y="76"/>
                  </a:cubicBezTo>
                  <a:cubicBezTo>
                    <a:pt x="389" y="23"/>
                    <a:pt x="333" y="1"/>
                    <a:pt x="276" y="1"/>
                  </a:cubicBezTo>
                  <a:close/>
                </a:path>
              </a:pathLst>
            </a:custGeom>
            <a:solidFill>
              <a:srgbClr val="85E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328188" y="3391125"/>
              <a:ext cx="94550" cy="84250"/>
            </a:xfrm>
            <a:custGeom>
              <a:avLst/>
              <a:gdLst/>
              <a:ahLst/>
              <a:cxnLst/>
              <a:rect l="l" t="t" r="r" b="b"/>
              <a:pathLst>
                <a:path w="3782" h="3370" extrusionOk="0">
                  <a:moveTo>
                    <a:pt x="1891" y="0"/>
                  </a:moveTo>
                  <a:cubicBezTo>
                    <a:pt x="1181" y="0"/>
                    <a:pt x="520" y="451"/>
                    <a:pt x="288" y="1162"/>
                  </a:cubicBezTo>
                  <a:cubicBezTo>
                    <a:pt x="0" y="2046"/>
                    <a:pt x="482" y="2997"/>
                    <a:pt x="1367" y="3286"/>
                  </a:cubicBezTo>
                  <a:cubicBezTo>
                    <a:pt x="1540" y="3343"/>
                    <a:pt x="1717" y="3370"/>
                    <a:pt x="1890" y="3370"/>
                  </a:cubicBezTo>
                  <a:cubicBezTo>
                    <a:pt x="2600" y="3370"/>
                    <a:pt x="3260" y="2919"/>
                    <a:pt x="3491" y="2208"/>
                  </a:cubicBezTo>
                  <a:cubicBezTo>
                    <a:pt x="3781" y="1324"/>
                    <a:pt x="3298" y="372"/>
                    <a:pt x="2414" y="83"/>
                  </a:cubicBezTo>
                  <a:cubicBezTo>
                    <a:pt x="2240" y="27"/>
                    <a:pt x="2064" y="0"/>
                    <a:pt x="18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1348963" y="3409625"/>
              <a:ext cx="53000" cy="47250"/>
            </a:xfrm>
            <a:custGeom>
              <a:avLst/>
              <a:gdLst/>
              <a:ahLst/>
              <a:cxnLst/>
              <a:rect l="l" t="t" r="r" b="b"/>
              <a:pathLst>
                <a:path w="2120" h="1890" extrusionOk="0">
                  <a:moveTo>
                    <a:pt x="1060" y="1"/>
                  </a:moveTo>
                  <a:cubicBezTo>
                    <a:pt x="663" y="1"/>
                    <a:pt x="293" y="254"/>
                    <a:pt x="162" y="652"/>
                  </a:cubicBezTo>
                  <a:cubicBezTo>
                    <a:pt x="1" y="1147"/>
                    <a:pt x="271" y="1681"/>
                    <a:pt x="767" y="1843"/>
                  </a:cubicBezTo>
                  <a:cubicBezTo>
                    <a:pt x="864" y="1874"/>
                    <a:pt x="963" y="1889"/>
                    <a:pt x="1060" y="1889"/>
                  </a:cubicBezTo>
                  <a:cubicBezTo>
                    <a:pt x="1457" y="1889"/>
                    <a:pt x="1826" y="1637"/>
                    <a:pt x="1957" y="1239"/>
                  </a:cubicBezTo>
                  <a:cubicBezTo>
                    <a:pt x="2119" y="744"/>
                    <a:pt x="1849" y="210"/>
                    <a:pt x="1352" y="47"/>
                  </a:cubicBezTo>
                  <a:cubicBezTo>
                    <a:pt x="1255" y="16"/>
                    <a:pt x="1157" y="1"/>
                    <a:pt x="1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5"/>
          <p:cNvGrpSpPr/>
          <p:nvPr/>
        </p:nvGrpSpPr>
        <p:grpSpPr>
          <a:xfrm rot="401786">
            <a:off x="1610189" y="3211662"/>
            <a:ext cx="1039046" cy="1489737"/>
            <a:chOff x="6224263" y="1126225"/>
            <a:chExt cx="1156125" cy="1657600"/>
          </a:xfrm>
        </p:grpSpPr>
        <p:sp>
          <p:nvSpPr>
            <p:cNvPr id="245" name="Google Shape;245;p5"/>
            <p:cNvSpPr/>
            <p:nvPr/>
          </p:nvSpPr>
          <p:spPr>
            <a:xfrm>
              <a:off x="6534363" y="1126225"/>
              <a:ext cx="426675" cy="954650"/>
            </a:xfrm>
            <a:custGeom>
              <a:avLst/>
              <a:gdLst/>
              <a:ahLst/>
              <a:cxnLst/>
              <a:rect l="l" t="t" r="r" b="b"/>
              <a:pathLst>
                <a:path w="17067" h="38186" extrusionOk="0">
                  <a:moveTo>
                    <a:pt x="3471" y="0"/>
                  </a:moveTo>
                  <a:cubicBezTo>
                    <a:pt x="1554" y="0"/>
                    <a:pt x="0" y="1554"/>
                    <a:pt x="0" y="3471"/>
                  </a:cubicBezTo>
                  <a:lnTo>
                    <a:pt x="0" y="34713"/>
                  </a:lnTo>
                  <a:cubicBezTo>
                    <a:pt x="0" y="36630"/>
                    <a:pt x="1554" y="38185"/>
                    <a:pt x="3471" y="38185"/>
                  </a:cubicBezTo>
                  <a:lnTo>
                    <a:pt x="13596" y="38185"/>
                  </a:lnTo>
                  <a:cubicBezTo>
                    <a:pt x="15513" y="38185"/>
                    <a:pt x="17067" y="36630"/>
                    <a:pt x="17067" y="34713"/>
                  </a:cubicBezTo>
                  <a:lnTo>
                    <a:pt x="17067" y="3471"/>
                  </a:lnTo>
                  <a:cubicBezTo>
                    <a:pt x="17067" y="1554"/>
                    <a:pt x="15513" y="0"/>
                    <a:pt x="13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6531963" y="1127100"/>
              <a:ext cx="426675" cy="843725"/>
            </a:xfrm>
            <a:custGeom>
              <a:avLst/>
              <a:gdLst/>
              <a:ahLst/>
              <a:cxnLst/>
              <a:rect l="l" t="t" r="r" b="b"/>
              <a:pathLst>
                <a:path w="17067" h="33749" extrusionOk="0">
                  <a:moveTo>
                    <a:pt x="3471" y="1"/>
                  </a:moveTo>
                  <a:cubicBezTo>
                    <a:pt x="1554" y="1"/>
                    <a:pt x="1" y="1554"/>
                    <a:pt x="1" y="3471"/>
                  </a:cubicBezTo>
                  <a:lnTo>
                    <a:pt x="1" y="33748"/>
                  </a:lnTo>
                  <a:cubicBezTo>
                    <a:pt x="4995" y="33173"/>
                    <a:pt x="9866" y="31723"/>
                    <a:pt x="14890" y="31362"/>
                  </a:cubicBezTo>
                  <a:cubicBezTo>
                    <a:pt x="15610" y="31309"/>
                    <a:pt x="16339" y="31281"/>
                    <a:pt x="17067" y="31275"/>
                  </a:cubicBezTo>
                  <a:lnTo>
                    <a:pt x="17067" y="3471"/>
                  </a:lnTo>
                  <a:cubicBezTo>
                    <a:pt x="17067" y="1554"/>
                    <a:pt x="15512" y="1"/>
                    <a:pt x="13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6502713" y="1907250"/>
              <a:ext cx="491800" cy="65100"/>
            </a:xfrm>
            <a:custGeom>
              <a:avLst/>
              <a:gdLst/>
              <a:ahLst/>
              <a:cxnLst/>
              <a:rect l="l" t="t" r="r" b="b"/>
              <a:pathLst>
                <a:path w="19672" h="2604" extrusionOk="0">
                  <a:moveTo>
                    <a:pt x="0" y="0"/>
                  </a:moveTo>
                  <a:lnTo>
                    <a:pt x="0" y="2604"/>
                  </a:lnTo>
                  <a:lnTo>
                    <a:pt x="19672" y="2604"/>
                  </a:lnTo>
                  <a:lnTo>
                    <a:pt x="196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6601988" y="1445000"/>
              <a:ext cx="122300" cy="472650"/>
            </a:xfrm>
            <a:custGeom>
              <a:avLst/>
              <a:gdLst/>
              <a:ahLst/>
              <a:cxnLst/>
              <a:rect l="l" t="t" r="r" b="b"/>
              <a:pathLst>
                <a:path w="4892" h="18906" extrusionOk="0">
                  <a:moveTo>
                    <a:pt x="415" y="1"/>
                  </a:moveTo>
                  <a:cubicBezTo>
                    <a:pt x="187" y="1"/>
                    <a:pt x="1" y="187"/>
                    <a:pt x="1" y="416"/>
                  </a:cubicBezTo>
                  <a:lnTo>
                    <a:pt x="1" y="5876"/>
                  </a:lnTo>
                  <a:cubicBezTo>
                    <a:pt x="1" y="7093"/>
                    <a:pt x="576" y="8268"/>
                    <a:pt x="1538" y="9013"/>
                  </a:cubicBezTo>
                  <a:lnTo>
                    <a:pt x="3261" y="10345"/>
                  </a:lnTo>
                  <a:cubicBezTo>
                    <a:pt x="3763" y="10733"/>
                    <a:pt x="4062" y="11343"/>
                    <a:pt x="4062" y="11977"/>
                  </a:cubicBezTo>
                  <a:lnTo>
                    <a:pt x="4062" y="18490"/>
                  </a:lnTo>
                  <a:cubicBezTo>
                    <a:pt x="4062" y="18719"/>
                    <a:pt x="4248" y="18905"/>
                    <a:pt x="4477" y="18905"/>
                  </a:cubicBezTo>
                  <a:cubicBezTo>
                    <a:pt x="4706" y="18905"/>
                    <a:pt x="4892" y="18719"/>
                    <a:pt x="4892" y="18490"/>
                  </a:cubicBezTo>
                  <a:lnTo>
                    <a:pt x="4892" y="11977"/>
                  </a:lnTo>
                  <a:cubicBezTo>
                    <a:pt x="4892" y="11089"/>
                    <a:pt x="4474" y="10235"/>
                    <a:pt x="3770" y="9691"/>
                  </a:cubicBezTo>
                  <a:lnTo>
                    <a:pt x="2049" y="8358"/>
                  </a:lnTo>
                  <a:cubicBezTo>
                    <a:pt x="1285" y="7769"/>
                    <a:pt x="830" y="6840"/>
                    <a:pt x="830" y="5876"/>
                  </a:cubicBezTo>
                  <a:lnTo>
                    <a:pt x="830" y="416"/>
                  </a:lnTo>
                  <a:cubicBezTo>
                    <a:pt x="830" y="187"/>
                    <a:pt x="644" y="1"/>
                    <a:pt x="4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575813" y="1405675"/>
              <a:ext cx="75900" cy="75900"/>
            </a:xfrm>
            <a:custGeom>
              <a:avLst/>
              <a:gdLst/>
              <a:ahLst/>
              <a:cxnLst/>
              <a:rect l="l" t="t" r="r" b="b"/>
              <a:pathLst>
                <a:path w="3036" h="3036" extrusionOk="0">
                  <a:moveTo>
                    <a:pt x="1518" y="0"/>
                  </a:moveTo>
                  <a:cubicBezTo>
                    <a:pt x="680" y="0"/>
                    <a:pt x="0" y="680"/>
                    <a:pt x="0" y="1518"/>
                  </a:cubicBezTo>
                  <a:cubicBezTo>
                    <a:pt x="0" y="2356"/>
                    <a:pt x="680" y="3036"/>
                    <a:pt x="1518" y="3036"/>
                  </a:cubicBezTo>
                  <a:cubicBezTo>
                    <a:pt x="2357" y="3036"/>
                    <a:pt x="3036" y="2356"/>
                    <a:pt x="3036" y="1518"/>
                  </a:cubicBezTo>
                  <a:cubicBezTo>
                    <a:pt x="3036" y="680"/>
                    <a:pt x="2357" y="0"/>
                    <a:pt x="1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769038" y="1445975"/>
              <a:ext cx="122300" cy="472625"/>
            </a:xfrm>
            <a:custGeom>
              <a:avLst/>
              <a:gdLst/>
              <a:ahLst/>
              <a:cxnLst/>
              <a:rect l="l" t="t" r="r" b="b"/>
              <a:pathLst>
                <a:path w="4892" h="18905" extrusionOk="0">
                  <a:moveTo>
                    <a:pt x="4477" y="0"/>
                  </a:moveTo>
                  <a:cubicBezTo>
                    <a:pt x="4248" y="0"/>
                    <a:pt x="4062" y="186"/>
                    <a:pt x="4062" y="415"/>
                  </a:cubicBezTo>
                  <a:lnTo>
                    <a:pt x="4062" y="5877"/>
                  </a:lnTo>
                  <a:cubicBezTo>
                    <a:pt x="4062" y="6841"/>
                    <a:pt x="3607" y="7768"/>
                    <a:pt x="2844" y="8359"/>
                  </a:cubicBezTo>
                  <a:lnTo>
                    <a:pt x="1122" y="9691"/>
                  </a:lnTo>
                  <a:cubicBezTo>
                    <a:pt x="421" y="10234"/>
                    <a:pt x="1" y="11090"/>
                    <a:pt x="1" y="11978"/>
                  </a:cubicBezTo>
                  <a:lnTo>
                    <a:pt x="1" y="18490"/>
                  </a:lnTo>
                  <a:cubicBezTo>
                    <a:pt x="1" y="18719"/>
                    <a:pt x="188" y="18905"/>
                    <a:pt x="417" y="18905"/>
                  </a:cubicBezTo>
                  <a:cubicBezTo>
                    <a:pt x="643" y="18905"/>
                    <a:pt x="829" y="18722"/>
                    <a:pt x="832" y="18490"/>
                  </a:cubicBezTo>
                  <a:lnTo>
                    <a:pt x="832" y="11978"/>
                  </a:lnTo>
                  <a:cubicBezTo>
                    <a:pt x="832" y="11343"/>
                    <a:pt x="1132" y="10734"/>
                    <a:pt x="1633" y="10346"/>
                  </a:cubicBezTo>
                  <a:lnTo>
                    <a:pt x="3354" y="9013"/>
                  </a:lnTo>
                  <a:cubicBezTo>
                    <a:pt x="4316" y="8267"/>
                    <a:pt x="4892" y="7096"/>
                    <a:pt x="4892" y="5877"/>
                  </a:cubicBezTo>
                  <a:lnTo>
                    <a:pt x="4892" y="415"/>
                  </a:lnTo>
                  <a:cubicBezTo>
                    <a:pt x="4892" y="186"/>
                    <a:pt x="4706" y="0"/>
                    <a:pt x="4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841613" y="1406625"/>
              <a:ext cx="75950" cy="75950"/>
            </a:xfrm>
            <a:custGeom>
              <a:avLst/>
              <a:gdLst/>
              <a:ahLst/>
              <a:cxnLst/>
              <a:rect l="l" t="t" r="r" b="b"/>
              <a:pathLst>
                <a:path w="3038" h="3038" extrusionOk="0">
                  <a:moveTo>
                    <a:pt x="1519" y="1"/>
                  </a:moveTo>
                  <a:cubicBezTo>
                    <a:pt x="680" y="1"/>
                    <a:pt x="0" y="680"/>
                    <a:pt x="0" y="1520"/>
                  </a:cubicBezTo>
                  <a:cubicBezTo>
                    <a:pt x="0" y="2358"/>
                    <a:pt x="680" y="3038"/>
                    <a:pt x="1519" y="3038"/>
                  </a:cubicBezTo>
                  <a:cubicBezTo>
                    <a:pt x="2358" y="3038"/>
                    <a:pt x="3037" y="2358"/>
                    <a:pt x="3037" y="1520"/>
                  </a:cubicBezTo>
                  <a:cubicBezTo>
                    <a:pt x="3037" y="680"/>
                    <a:pt x="2358" y="1"/>
                    <a:pt x="1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873963" y="1595150"/>
              <a:ext cx="50350" cy="45850"/>
            </a:xfrm>
            <a:custGeom>
              <a:avLst/>
              <a:gdLst/>
              <a:ahLst/>
              <a:cxnLst/>
              <a:rect l="l" t="t" r="r" b="b"/>
              <a:pathLst>
                <a:path w="2014" h="1834" extrusionOk="0">
                  <a:moveTo>
                    <a:pt x="1007" y="1"/>
                  </a:moveTo>
                  <a:cubicBezTo>
                    <a:pt x="772" y="1"/>
                    <a:pt x="537" y="90"/>
                    <a:pt x="358" y="269"/>
                  </a:cubicBezTo>
                  <a:cubicBezTo>
                    <a:pt x="1" y="627"/>
                    <a:pt x="1" y="1208"/>
                    <a:pt x="358" y="1565"/>
                  </a:cubicBezTo>
                  <a:cubicBezTo>
                    <a:pt x="537" y="1744"/>
                    <a:pt x="772" y="1833"/>
                    <a:pt x="1007" y="1833"/>
                  </a:cubicBezTo>
                  <a:cubicBezTo>
                    <a:pt x="1242" y="1833"/>
                    <a:pt x="1477" y="1744"/>
                    <a:pt x="1656" y="1565"/>
                  </a:cubicBezTo>
                  <a:cubicBezTo>
                    <a:pt x="2013" y="1208"/>
                    <a:pt x="2013" y="627"/>
                    <a:pt x="1656" y="269"/>
                  </a:cubicBezTo>
                  <a:cubicBezTo>
                    <a:pt x="1477" y="90"/>
                    <a:pt x="1242" y="1"/>
                    <a:pt x="10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6883163" y="1281750"/>
              <a:ext cx="40850" cy="251875"/>
            </a:xfrm>
            <a:custGeom>
              <a:avLst/>
              <a:gdLst/>
              <a:ahLst/>
              <a:cxnLst/>
              <a:rect l="l" t="t" r="r" b="b"/>
              <a:pathLst>
                <a:path w="1634" h="10075" extrusionOk="0">
                  <a:moveTo>
                    <a:pt x="817" y="1"/>
                  </a:moveTo>
                  <a:cubicBezTo>
                    <a:pt x="367" y="1"/>
                    <a:pt x="0" y="367"/>
                    <a:pt x="0" y="817"/>
                  </a:cubicBezTo>
                  <a:lnTo>
                    <a:pt x="0" y="9257"/>
                  </a:lnTo>
                  <a:cubicBezTo>
                    <a:pt x="0" y="9709"/>
                    <a:pt x="367" y="10074"/>
                    <a:pt x="817" y="10074"/>
                  </a:cubicBezTo>
                  <a:cubicBezTo>
                    <a:pt x="1268" y="10074"/>
                    <a:pt x="1634" y="9708"/>
                    <a:pt x="1634" y="9257"/>
                  </a:cubicBezTo>
                  <a:lnTo>
                    <a:pt x="1634" y="817"/>
                  </a:lnTo>
                  <a:cubicBezTo>
                    <a:pt x="1634" y="365"/>
                    <a:pt x="1268" y="1"/>
                    <a:pt x="8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6734838" y="1418750"/>
              <a:ext cx="20775" cy="492350"/>
            </a:xfrm>
            <a:custGeom>
              <a:avLst/>
              <a:gdLst/>
              <a:ahLst/>
              <a:cxnLst/>
              <a:rect l="l" t="t" r="r" b="b"/>
              <a:pathLst>
                <a:path w="831" h="19694" extrusionOk="0">
                  <a:moveTo>
                    <a:pt x="416" y="1"/>
                  </a:moveTo>
                  <a:cubicBezTo>
                    <a:pt x="187" y="1"/>
                    <a:pt x="1" y="187"/>
                    <a:pt x="1" y="416"/>
                  </a:cubicBezTo>
                  <a:lnTo>
                    <a:pt x="1" y="19279"/>
                  </a:lnTo>
                  <a:cubicBezTo>
                    <a:pt x="1" y="19507"/>
                    <a:pt x="187" y="19693"/>
                    <a:pt x="416" y="19693"/>
                  </a:cubicBezTo>
                  <a:cubicBezTo>
                    <a:pt x="645" y="19693"/>
                    <a:pt x="831" y="19507"/>
                    <a:pt x="831" y="19277"/>
                  </a:cubicBezTo>
                  <a:lnTo>
                    <a:pt x="831" y="416"/>
                  </a:lnTo>
                  <a:cubicBezTo>
                    <a:pt x="831" y="187"/>
                    <a:pt x="645" y="1"/>
                    <a:pt x="4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6705888" y="1349300"/>
              <a:ext cx="78400" cy="71400"/>
            </a:xfrm>
            <a:custGeom>
              <a:avLst/>
              <a:gdLst/>
              <a:ahLst/>
              <a:cxnLst/>
              <a:rect l="l" t="t" r="r" b="b"/>
              <a:pathLst>
                <a:path w="3136" h="2856" extrusionOk="0">
                  <a:moveTo>
                    <a:pt x="1568" y="0"/>
                  </a:moveTo>
                  <a:cubicBezTo>
                    <a:pt x="1203" y="0"/>
                    <a:pt x="837" y="140"/>
                    <a:pt x="558" y="418"/>
                  </a:cubicBezTo>
                  <a:cubicBezTo>
                    <a:pt x="0" y="976"/>
                    <a:pt x="0" y="1879"/>
                    <a:pt x="558" y="2437"/>
                  </a:cubicBezTo>
                  <a:cubicBezTo>
                    <a:pt x="837" y="2716"/>
                    <a:pt x="1203" y="2855"/>
                    <a:pt x="1568" y="2855"/>
                  </a:cubicBezTo>
                  <a:cubicBezTo>
                    <a:pt x="1934" y="2855"/>
                    <a:pt x="2299" y="2716"/>
                    <a:pt x="2578" y="2437"/>
                  </a:cubicBezTo>
                  <a:cubicBezTo>
                    <a:pt x="3136" y="1879"/>
                    <a:pt x="3136" y="976"/>
                    <a:pt x="2578" y="418"/>
                  </a:cubicBezTo>
                  <a:cubicBezTo>
                    <a:pt x="2299" y="140"/>
                    <a:pt x="1934" y="0"/>
                    <a:pt x="1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6664838" y="2067725"/>
              <a:ext cx="147350" cy="42575"/>
            </a:xfrm>
            <a:custGeom>
              <a:avLst/>
              <a:gdLst/>
              <a:ahLst/>
              <a:cxnLst/>
              <a:rect l="l" t="t" r="r" b="b"/>
              <a:pathLst>
                <a:path w="5894" h="1703" extrusionOk="0">
                  <a:moveTo>
                    <a:pt x="851" y="0"/>
                  </a:moveTo>
                  <a:cubicBezTo>
                    <a:pt x="382" y="0"/>
                    <a:pt x="0" y="383"/>
                    <a:pt x="0" y="851"/>
                  </a:cubicBezTo>
                  <a:cubicBezTo>
                    <a:pt x="0" y="1320"/>
                    <a:pt x="382" y="1702"/>
                    <a:pt x="851" y="1702"/>
                  </a:cubicBezTo>
                  <a:lnTo>
                    <a:pt x="5043" y="1702"/>
                  </a:lnTo>
                  <a:cubicBezTo>
                    <a:pt x="5510" y="1702"/>
                    <a:pt x="5894" y="1320"/>
                    <a:pt x="5894" y="851"/>
                  </a:cubicBezTo>
                  <a:cubicBezTo>
                    <a:pt x="5894" y="383"/>
                    <a:pt x="5510" y="0"/>
                    <a:pt x="5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6664838" y="2139775"/>
              <a:ext cx="147350" cy="42575"/>
            </a:xfrm>
            <a:custGeom>
              <a:avLst/>
              <a:gdLst/>
              <a:ahLst/>
              <a:cxnLst/>
              <a:rect l="l" t="t" r="r" b="b"/>
              <a:pathLst>
                <a:path w="5894" h="1703" extrusionOk="0">
                  <a:moveTo>
                    <a:pt x="851" y="1"/>
                  </a:moveTo>
                  <a:cubicBezTo>
                    <a:pt x="382" y="1"/>
                    <a:pt x="0" y="384"/>
                    <a:pt x="0" y="852"/>
                  </a:cubicBezTo>
                  <a:cubicBezTo>
                    <a:pt x="0" y="1321"/>
                    <a:pt x="382" y="1703"/>
                    <a:pt x="851" y="1703"/>
                  </a:cubicBezTo>
                  <a:lnTo>
                    <a:pt x="5043" y="1703"/>
                  </a:lnTo>
                  <a:cubicBezTo>
                    <a:pt x="5510" y="1703"/>
                    <a:pt x="5894" y="1320"/>
                    <a:pt x="5894" y="852"/>
                  </a:cubicBezTo>
                  <a:cubicBezTo>
                    <a:pt x="5894" y="384"/>
                    <a:pt x="5510" y="1"/>
                    <a:pt x="5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6389988" y="2164600"/>
              <a:ext cx="699075" cy="231950"/>
            </a:xfrm>
            <a:custGeom>
              <a:avLst/>
              <a:gdLst/>
              <a:ahLst/>
              <a:cxnLst/>
              <a:rect l="l" t="t" r="r" b="b"/>
              <a:pathLst>
                <a:path w="27963" h="9278" extrusionOk="0">
                  <a:moveTo>
                    <a:pt x="1009" y="0"/>
                  </a:moveTo>
                  <a:cubicBezTo>
                    <a:pt x="425" y="0"/>
                    <a:pt x="0" y="491"/>
                    <a:pt x="0" y="1073"/>
                  </a:cubicBezTo>
                  <a:lnTo>
                    <a:pt x="0" y="8239"/>
                  </a:lnTo>
                  <a:cubicBezTo>
                    <a:pt x="0" y="8821"/>
                    <a:pt x="425" y="9277"/>
                    <a:pt x="1009" y="9277"/>
                  </a:cubicBezTo>
                  <a:lnTo>
                    <a:pt x="26861" y="9277"/>
                  </a:lnTo>
                  <a:cubicBezTo>
                    <a:pt x="27445" y="9277"/>
                    <a:pt x="27963" y="8821"/>
                    <a:pt x="27963" y="8239"/>
                  </a:cubicBezTo>
                  <a:lnTo>
                    <a:pt x="27963" y="1073"/>
                  </a:lnTo>
                  <a:cubicBezTo>
                    <a:pt x="27963" y="491"/>
                    <a:pt x="27445" y="0"/>
                    <a:pt x="268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6885563" y="2258875"/>
              <a:ext cx="110450" cy="110450"/>
            </a:xfrm>
            <a:custGeom>
              <a:avLst/>
              <a:gdLst/>
              <a:ahLst/>
              <a:cxnLst/>
              <a:rect l="l" t="t" r="r" b="b"/>
              <a:pathLst>
                <a:path w="4418" h="4418" extrusionOk="0">
                  <a:moveTo>
                    <a:pt x="2209" y="0"/>
                  </a:moveTo>
                  <a:cubicBezTo>
                    <a:pt x="989" y="0"/>
                    <a:pt x="0" y="990"/>
                    <a:pt x="0" y="2209"/>
                  </a:cubicBezTo>
                  <a:cubicBezTo>
                    <a:pt x="0" y="3429"/>
                    <a:pt x="989" y="4418"/>
                    <a:pt x="2209" y="4418"/>
                  </a:cubicBezTo>
                  <a:cubicBezTo>
                    <a:pt x="3428" y="4418"/>
                    <a:pt x="4418" y="3429"/>
                    <a:pt x="4418" y="2209"/>
                  </a:cubicBezTo>
                  <a:cubicBezTo>
                    <a:pt x="4418" y="990"/>
                    <a:pt x="3431" y="0"/>
                    <a:pt x="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6444563" y="2290800"/>
              <a:ext cx="248975" cy="64800"/>
            </a:xfrm>
            <a:custGeom>
              <a:avLst/>
              <a:gdLst/>
              <a:ahLst/>
              <a:cxnLst/>
              <a:rect l="l" t="t" r="r" b="b"/>
              <a:pathLst>
                <a:path w="9959" h="2592" extrusionOk="0">
                  <a:moveTo>
                    <a:pt x="0" y="1"/>
                  </a:moveTo>
                  <a:lnTo>
                    <a:pt x="0" y="2591"/>
                  </a:lnTo>
                  <a:lnTo>
                    <a:pt x="9958" y="2591"/>
                  </a:lnTo>
                  <a:lnTo>
                    <a:pt x="99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6447963" y="2232825"/>
              <a:ext cx="64775" cy="30725"/>
            </a:xfrm>
            <a:custGeom>
              <a:avLst/>
              <a:gdLst/>
              <a:ahLst/>
              <a:cxnLst/>
              <a:rect l="l" t="t" r="r" b="b"/>
              <a:pathLst>
                <a:path w="2591" h="1229" extrusionOk="0">
                  <a:moveTo>
                    <a:pt x="0" y="1"/>
                  </a:moveTo>
                  <a:lnTo>
                    <a:pt x="0" y="1228"/>
                  </a:lnTo>
                  <a:lnTo>
                    <a:pt x="2591" y="1228"/>
                  </a:lnTo>
                  <a:lnTo>
                    <a:pt x="25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6363888" y="2251400"/>
              <a:ext cx="233200" cy="229175"/>
            </a:xfrm>
            <a:custGeom>
              <a:avLst/>
              <a:gdLst/>
              <a:ahLst/>
              <a:cxnLst/>
              <a:rect l="l" t="t" r="r" b="b"/>
              <a:pathLst>
                <a:path w="9328" h="9167" extrusionOk="0">
                  <a:moveTo>
                    <a:pt x="8419" y="1"/>
                  </a:moveTo>
                  <a:cubicBezTo>
                    <a:pt x="8207" y="1"/>
                    <a:pt x="7995" y="81"/>
                    <a:pt x="7834" y="242"/>
                  </a:cubicBezTo>
                  <a:lnTo>
                    <a:pt x="322" y="7755"/>
                  </a:lnTo>
                  <a:cubicBezTo>
                    <a:pt x="0" y="8077"/>
                    <a:pt x="0" y="8603"/>
                    <a:pt x="322" y="8925"/>
                  </a:cubicBezTo>
                  <a:cubicBezTo>
                    <a:pt x="483" y="9086"/>
                    <a:pt x="695" y="9167"/>
                    <a:pt x="907" y="9167"/>
                  </a:cubicBezTo>
                  <a:cubicBezTo>
                    <a:pt x="1119" y="9167"/>
                    <a:pt x="1331" y="9086"/>
                    <a:pt x="1492" y="8925"/>
                  </a:cubicBezTo>
                  <a:lnTo>
                    <a:pt x="9005" y="1414"/>
                  </a:lnTo>
                  <a:cubicBezTo>
                    <a:pt x="9327" y="1092"/>
                    <a:pt x="9327" y="564"/>
                    <a:pt x="9005" y="242"/>
                  </a:cubicBezTo>
                  <a:cubicBezTo>
                    <a:pt x="8844" y="81"/>
                    <a:pt x="8632" y="1"/>
                    <a:pt x="8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6298888" y="2559200"/>
              <a:ext cx="78825" cy="77800"/>
            </a:xfrm>
            <a:custGeom>
              <a:avLst/>
              <a:gdLst/>
              <a:ahLst/>
              <a:cxnLst/>
              <a:rect l="l" t="t" r="r" b="b"/>
              <a:pathLst>
                <a:path w="3153" h="3112" extrusionOk="0">
                  <a:moveTo>
                    <a:pt x="227" y="1"/>
                  </a:moveTo>
                  <a:cubicBezTo>
                    <a:pt x="175" y="1"/>
                    <a:pt x="122" y="21"/>
                    <a:pt x="82" y="61"/>
                  </a:cubicBezTo>
                  <a:cubicBezTo>
                    <a:pt x="1" y="142"/>
                    <a:pt x="1" y="271"/>
                    <a:pt x="82" y="351"/>
                  </a:cubicBezTo>
                  <a:lnTo>
                    <a:pt x="2782" y="3051"/>
                  </a:lnTo>
                  <a:cubicBezTo>
                    <a:pt x="2822" y="3091"/>
                    <a:pt x="2874" y="3112"/>
                    <a:pt x="2926" y="3112"/>
                  </a:cubicBezTo>
                  <a:cubicBezTo>
                    <a:pt x="2979" y="3112"/>
                    <a:pt x="3031" y="3091"/>
                    <a:pt x="3072" y="3051"/>
                  </a:cubicBezTo>
                  <a:cubicBezTo>
                    <a:pt x="3152" y="2970"/>
                    <a:pt x="3152" y="2842"/>
                    <a:pt x="3072" y="2762"/>
                  </a:cubicBezTo>
                  <a:lnTo>
                    <a:pt x="371" y="61"/>
                  </a:lnTo>
                  <a:cubicBezTo>
                    <a:pt x="331" y="21"/>
                    <a:pt x="279" y="1"/>
                    <a:pt x="2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6276438" y="2640275"/>
              <a:ext cx="105700" cy="10225"/>
            </a:xfrm>
            <a:custGeom>
              <a:avLst/>
              <a:gdLst/>
              <a:ahLst/>
              <a:cxnLst/>
              <a:rect l="l" t="t" r="r" b="b"/>
              <a:pathLst>
                <a:path w="4228" h="409" extrusionOk="0">
                  <a:moveTo>
                    <a:pt x="204" y="1"/>
                  </a:moveTo>
                  <a:cubicBezTo>
                    <a:pt x="91" y="1"/>
                    <a:pt x="1" y="92"/>
                    <a:pt x="1" y="205"/>
                  </a:cubicBezTo>
                  <a:cubicBezTo>
                    <a:pt x="1" y="317"/>
                    <a:pt x="91" y="408"/>
                    <a:pt x="204" y="408"/>
                  </a:cubicBezTo>
                  <a:lnTo>
                    <a:pt x="4023" y="408"/>
                  </a:lnTo>
                  <a:cubicBezTo>
                    <a:pt x="4136" y="408"/>
                    <a:pt x="4228" y="318"/>
                    <a:pt x="4228" y="205"/>
                  </a:cubicBezTo>
                  <a:cubicBezTo>
                    <a:pt x="4228" y="92"/>
                    <a:pt x="4136" y="1"/>
                    <a:pt x="4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6312588" y="2647850"/>
              <a:ext cx="78775" cy="77775"/>
            </a:xfrm>
            <a:custGeom>
              <a:avLst/>
              <a:gdLst/>
              <a:ahLst/>
              <a:cxnLst/>
              <a:rect l="l" t="t" r="r" b="b"/>
              <a:pathLst>
                <a:path w="3151" h="3111" extrusionOk="0">
                  <a:moveTo>
                    <a:pt x="2926" y="1"/>
                  </a:moveTo>
                  <a:cubicBezTo>
                    <a:pt x="2873" y="1"/>
                    <a:pt x="2821" y="21"/>
                    <a:pt x="2782" y="61"/>
                  </a:cubicBezTo>
                  <a:lnTo>
                    <a:pt x="81" y="2762"/>
                  </a:lnTo>
                  <a:cubicBezTo>
                    <a:pt x="1" y="2842"/>
                    <a:pt x="1" y="2971"/>
                    <a:pt x="81" y="3051"/>
                  </a:cubicBezTo>
                  <a:cubicBezTo>
                    <a:pt x="121" y="3091"/>
                    <a:pt x="173" y="3111"/>
                    <a:pt x="226" y="3111"/>
                  </a:cubicBezTo>
                  <a:cubicBezTo>
                    <a:pt x="278" y="3111"/>
                    <a:pt x="331" y="3091"/>
                    <a:pt x="371" y="3051"/>
                  </a:cubicBezTo>
                  <a:lnTo>
                    <a:pt x="3071" y="351"/>
                  </a:lnTo>
                  <a:cubicBezTo>
                    <a:pt x="3151" y="270"/>
                    <a:pt x="3151" y="141"/>
                    <a:pt x="3071" y="61"/>
                  </a:cubicBezTo>
                  <a:cubicBezTo>
                    <a:pt x="3031" y="21"/>
                    <a:pt x="2978" y="1"/>
                    <a:pt x="2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6404338" y="2559200"/>
              <a:ext cx="78725" cy="77800"/>
            </a:xfrm>
            <a:custGeom>
              <a:avLst/>
              <a:gdLst/>
              <a:ahLst/>
              <a:cxnLst/>
              <a:rect l="l" t="t" r="r" b="b"/>
              <a:pathLst>
                <a:path w="3149" h="3112" extrusionOk="0">
                  <a:moveTo>
                    <a:pt x="2924" y="1"/>
                  </a:moveTo>
                  <a:cubicBezTo>
                    <a:pt x="2871" y="1"/>
                    <a:pt x="2819" y="21"/>
                    <a:pt x="2778" y="61"/>
                  </a:cubicBezTo>
                  <a:lnTo>
                    <a:pt x="79" y="2762"/>
                  </a:lnTo>
                  <a:cubicBezTo>
                    <a:pt x="0" y="2842"/>
                    <a:pt x="0" y="2970"/>
                    <a:pt x="79" y="3051"/>
                  </a:cubicBezTo>
                  <a:cubicBezTo>
                    <a:pt x="119" y="3091"/>
                    <a:pt x="171" y="3112"/>
                    <a:pt x="223" y="3112"/>
                  </a:cubicBezTo>
                  <a:cubicBezTo>
                    <a:pt x="275" y="3112"/>
                    <a:pt x="328" y="3091"/>
                    <a:pt x="368" y="3051"/>
                  </a:cubicBezTo>
                  <a:lnTo>
                    <a:pt x="3069" y="351"/>
                  </a:lnTo>
                  <a:cubicBezTo>
                    <a:pt x="3149" y="271"/>
                    <a:pt x="3149" y="142"/>
                    <a:pt x="3069" y="61"/>
                  </a:cubicBezTo>
                  <a:cubicBezTo>
                    <a:pt x="3028" y="21"/>
                    <a:pt x="2976" y="1"/>
                    <a:pt x="2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6402563" y="2640275"/>
              <a:ext cx="105725" cy="10225"/>
            </a:xfrm>
            <a:custGeom>
              <a:avLst/>
              <a:gdLst/>
              <a:ahLst/>
              <a:cxnLst/>
              <a:rect l="l" t="t" r="r" b="b"/>
              <a:pathLst>
                <a:path w="4229" h="409" extrusionOk="0">
                  <a:moveTo>
                    <a:pt x="206" y="1"/>
                  </a:moveTo>
                  <a:cubicBezTo>
                    <a:pt x="93" y="1"/>
                    <a:pt x="1" y="92"/>
                    <a:pt x="1" y="205"/>
                  </a:cubicBezTo>
                  <a:cubicBezTo>
                    <a:pt x="1" y="318"/>
                    <a:pt x="93" y="408"/>
                    <a:pt x="206" y="408"/>
                  </a:cubicBezTo>
                  <a:lnTo>
                    <a:pt x="4025" y="408"/>
                  </a:lnTo>
                  <a:cubicBezTo>
                    <a:pt x="4027" y="408"/>
                    <a:pt x="4028" y="408"/>
                    <a:pt x="4030" y="408"/>
                  </a:cubicBezTo>
                  <a:cubicBezTo>
                    <a:pt x="4139" y="408"/>
                    <a:pt x="4228" y="317"/>
                    <a:pt x="4228" y="205"/>
                  </a:cubicBezTo>
                  <a:cubicBezTo>
                    <a:pt x="4228" y="92"/>
                    <a:pt x="4137" y="1"/>
                    <a:pt x="4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6390638" y="2647850"/>
              <a:ext cx="78800" cy="77775"/>
            </a:xfrm>
            <a:custGeom>
              <a:avLst/>
              <a:gdLst/>
              <a:ahLst/>
              <a:cxnLst/>
              <a:rect l="l" t="t" r="r" b="b"/>
              <a:pathLst>
                <a:path w="3152" h="3111" extrusionOk="0">
                  <a:moveTo>
                    <a:pt x="226" y="1"/>
                  </a:moveTo>
                  <a:cubicBezTo>
                    <a:pt x="174" y="1"/>
                    <a:pt x="122" y="21"/>
                    <a:pt x="82" y="61"/>
                  </a:cubicBezTo>
                  <a:cubicBezTo>
                    <a:pt x="0" y="141"/>
                    <a:pt x="0" y="270"/>
                    <a:pt x="82" y="351"/>
                  </a:cubicBezTo>
                  <a:lnTo>
                    <a:pt x="2781" y="3051"/>
                  </a:lnTo>
                  <a:cubicBezTo>
                    <a:pt x="2821" y="3091"/>
                    <a:pt x="2873" y="3111"/>
                    <a:pt x="2926" y="3111"/>
                  </a:cubicBezTo>
                  <a:cubicBezTo>
                    <a:pt x="2978" y="3111"/>
                    <a:pt x="3031" y="3091"/>
                    <a:pt x="3072" y="3051"/>
                  </a:cubicBezTo>
                  <a:cubicBezTo>
                    <a:pt x="3152" y="2971"/>
                    <a:pt x="3152" y="2842"/>
                    <a:pt x="3072" y="2762"/>
                  </a:cubicBezTo>
                  <a:lnTo>
                    <a:pt x="371" y="61"/>
                  </a:lnTo>
                  <a:cubicBezTo>
                    <a:pt x="331" y="21"/>
                    <a:pt x="278" y="1"/>
                    <a:pt x="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6388938" y="2643675"/>
              <a:ext cx="10225" cy="105700"/>
            </a:xfrm>
            <a:custGeom>
              <a:avLst/>
              <a:gdLst/>
              <a:ahLst/>
              <a:cxnLst/>
              <a:rect l="l" t="t" r="r" b="b"/>
              <a:pathLst>
                <a:path w="409" h="4228" extrusionOk="0">
                  <a:moveTo>
                    <a:pt x="204" y="1"/>
                  </a:moveTo>
                  <a:cubicBezTo>
                    <a:pt x="92" y="1"/>
                    <a:pt x="1" y="92"/>
                    <a:pt x="1" y="205"/>
                  </a:cubicBezTo>
                  <a:lnTo>
                    <a:pt x="1" y="4025"/>
                  </a:lnTo>
                  <a:cubicBezTo>
                    <a:pt x="1" y="4136"/>
                    <a:pt x="92" y="4228"/>
                    <a:pt x="204" y="4228"/>
                  </a:cubicBezTo>
                  <a:cubicBezTo>
                    <a:pt x="317" y="4228"/>
                    <a:pt x="409" y="4138"/>
                    <a:pt x="409" y="4025"/>
                  </a:cubicBezTo>
                  <a:lnTo>
                    <a:pt x="409" y="205"/>
                  </a:lnTo>
                  <a:cubicBezTo>
                    <a:pt x="409" y="92"/>
                    <a:pt x="317" y="1"/>
                    <a:pt x="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6224263" y="2492250"/>
              <a:ext cx="331750" cy="291575"/>
            </a:xfrm>
            <a:custGeom>
              <a:avLst/>
              <a:gdLst/>
              <a:ahLst/>
              <a:cxnLst/>
              <a:rect l="l" t="t" r="r" b="b"/>
              <a:pathLst>
                <a:path w="13270" h="11663" extrusionOk="0">
                  <a:moveTo>
                    <a:pt x="6629" y="2611"/>
                  </a:moveTo>
                  <a:cubicBezTo>
                    <a:pt x="7864" y="2611"/>
                    <a:pt x="9044" y="3323"/>
                    <a:pt x="9578" y="4520"/>
                  </a:cubicBezTo>
                  <a:cubicBezTo>
                    <a:pt x="10302" y="6142"/>
                    <a:pt x="9571" y="8050"/>
                    <a:pt x="7947" y="8774"/>
                  </a:cubicBezTo>
                  <a:cubicBezTo>
                    <a:pt x="7522" y="8963"/>
                    <a:pt x="7078" y="9053"/>
                    <a:pt x="6640" y="9053"/>
                  </a:cubicBezTo>
                  <a:cubicBezTo>
                    <a:pt x="5406" y="9053"/>
                    <a:pt x="4226" y="8341"/>
                    <a:pt x="3693" y="7143"/>
                  </a:cubicBezTo>
                  <a:cubicBezTo>
                    <a:pt x="2970" y="5521"/>
                    <a:pt x="3701" y="3611"/>
                    <a:pt x="5323" y="2889"/>
                  </a:cubicBezTo>
                  <a:cubicBezTo>
                    <a:pt x="5748" y="2700"/>
                    <a:pt x="6192" y="2611"/>
                    <a:pt x="6629" y="2611"/>
                  </a:cubicBezTo>
                  <a:close/>
                  <a:moveTo>
                    <a:pt x="6626" y="1"/>
                  </a:moveTo>
                  <a:cubicBezTo>
                    <a:pt x="5834" y="1"/>
                    <a:pt x="5030" y="163"/>
                    <a:pt x="4262" y="506"/>
                  </a:cubicBezTo>
                  <a:cubicBezTo>
                    <a:pt x="1324" y="1815"/>
                    <a:pt x="0" y="5269"/>
                    <a:pt x="1309" y="8206"/>
                  </a:cubicBezTo>
                  <a:cubicBezTo>
                    <a:pt x="2276" y="10373"/>
                    <a:pt x="4411" y="11662"/>
                    <a:pt x="6644" y="11662"/>
                  </a:cubicBezTo>
                  <a:cubicBezTo>
                    <a:pt x="7436" y="11662"/>
                    <a:pt x="8240" y="11500"/>
                    <a:pt x="9008" y="11157"/>
                  </a:cubicBezTo>
                  <a:cubicBezTo>
                    <a:pt x="11945" y="9848"/>
                    <a:pt x="13270" y="6394"/>
                    <a:pt x="11961" y="3458"/>
                  </a:cubicBezTo>
                  <a:cubicBezTo>
                    <a:pt x="10995" y="1290"/>
                    <a:pt x="8859" y="1"/>
                    <a:pt x="66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6368463" y="2442950"/>
              <a:ext cx="47750" cy="181150"/>
            </a:xfrm>
            <a:custGeom>
              <a:avLst/>
              <a:gdLst/>
              <a:ahLst/>
              <a:cxnLst/>
              <a:rect l="l" t="t" r="r" b="b"/>
              <a:pathLst>
                <a:path w="1910" h="7246" extrusionOk="0">
                  <a:moveTo>
                    <a:pt x="956" y="0"/>
                  </a:moveTo>
                  <a:cubicBezTo>
                    <a:pt x="428" y="0"/>
                    <a:pt x="0" y="212"/>
                    <a:pt x="0" y="474"/>
                  </a:cubicBezTo>
                  <a:lnTo>
                    <a:pt x="0" y="6771"/>
                  </a:lnTo>
                  <a:cubicBezTo>
                    <a:pt x="0" y="7033"/>
                    <a:pt x="428" y="7246"/>
                    <a:pt x="956" y="7246"/>
                  </a:cubicBezTo>
                  <a:cubicBezTo>
                    <a:pt x="1484" y="7246"/>
                    <a:pt x="1910" y="7033"/>
                    <a:pt x="1910" y="6771"/>
                  </a:cubicBezTo>
                  <a:lnTo>
                    <a:pt x="1910" y="474"/>
                  </a:lnTo>
                  <a:cubicBezTo>
                    <a:pt x="1910" y="212"/>
                    <a:pt x="1484" y="0"/>
                    <a:pt x="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6362838" y="2431000"/>
              <a:ext cx="56425" cy="56425"/>
            </a:xfrm>
            <a:custGeom>
              <a:avLst/>
              <a:gdLst/>
              <a:ahLst/>
              <a:cxnLst/>
              <a:rect l="l" t="t" r="r" b="b"/>
              <a:pathLst>
                <a:path w="2257" h="2257" extrusionOk="0">
                  <a:moveTo>
                    <a:pt x="1129" y="0"/>
                  </a:moveTo>
                  <a:cubicBezTo>
                    <a:pt x="507" y="0"/>
                    <a:pt x="1" y="504"/>
                    <a:pt x="1" y="1129"/>
                  </a:cubicBezTo>
                  <a:cubicBezTo>
                    <a:pt x="1" y="1753"/>
                    <a:pt x="507" y="2256"/>
                    <a:pt x="1129" y="2256"/>
                  </a:cubicBezTo>
                  <a:cubicBezTo>
                    <a:pt x="1752" y="2256"/>
                    <a:pt x="2257" y="1750"/>
                    <a:pt x="2257" y="1129"/>
                  </a:cubicBezTo>
                  <a:cubicBezTo>
                    <a:pt x="2257" y="505"/>
                    <a:pt x="1752" y="0"/>
                    <a:pt x="11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6361638" y="2604350"/>
              <a:ext cx="63675" cy="63675"/>
            </a:xfrm>
            <a:custGeom>
              <a:avLst/>
              <a:gdLst/>
              <a:ahLst/>
              <a:cxnLst/>
              <a:rect l="l" t="t" r="r" b="b"/>
              <a:pathLst>
                <a:path w="2547" h="2547" extrusionOk="0">
                  <a:moveTo>
                    <a:pt x="1273" y="0"/>
                  </a:moveTo>
                  <a:cubicBezTo>
                    <a:pt x="571" y="0"/>
                    <a:pt x="0" y="571"/>
                    <a:pt x="0" y="1273"/>
                  </a:cubicBezTo>
                  <a:cubicBezTo>
                    <a:pt x="0" y="1977"/>
                    <a:pt x="571" y="2546"/>
                    <a:pt x="1273" y="2546"/>
                  </a:cubicBezTo>
                  <a:cubicBezTo>
                    <a:pt x="1976" y="2546"/>
                    <a:pt x="2546" y="1977"/>
                    <a:pt x="2546" y="1273"/>
                  </a:cubicBezTo>
                  <a:cubicBezTo>
                    <a:pt x="2546" y="569"/>
                    <a:pt x="1976" y="0"/>
                    <a:pt x="1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7029513" y="2282650"/>
              <a:ext cx="219525" cy="215750"/>
            </a:xfrm>
            <a:custGeom>
              <a:avLst/>
              <a:gdLst/>
              <a:ahLst/>
              <a:cxnLst/>
              <a:rect l="l" t="t" r="r" b="b"/>
              <a:pathLst>
                <a:path w="8781" h="8630" extrusionOk="0">
                  <a:moveTo>
                    <a:pt x="854" y="0"/>
                  </a:moveTo>
                  <a:cubicBezTo>
                    <a:pt x="654" y="0"/>
                    <a:pt x="454" y="76"/>
                    <a:pt x="302" y="228"/>
                  </a:cubicBezTo>
                  <a:cubicBezTo>
                    <a:pt x="0" y="533"/>
                    <a:pt x="0" y="1028"/>
                    <a:pt x="302" y="1331"/>
                  </a:cubicBezTo>
                  <a:lnTo>
                    <a:pt x="7373" y="8402"/>
                  </a:lnTo>
                  <a:cubicBezTo>
                    <a:pt x="7525" y="8554"/>
                    <a:pt x="7725" y="8629"/>
                    <a:pt x="7924" y="8629"/>
                  </a:cubicBezTo>
                  <a:cubicBezTo>
                    <a:pt x="8124" y="8629"/>
                    <a:pt x="8324" y="8554"/>
                    <a:pt x="8476" y="8402"/>
                  </a:cubicBezTo>
                  <a:cubicBezTo>
                    <a:pt x="8781" y="8097"/>
                    <a:pt x="8781" y="7602"/>
                    <a:pt x="8476" y="7299"/>
                  </a:cubicBezTo>
                  <a:lnTo>
                    <a:pt x="1406" y="228"/>
                  </a:lnTo>
                  <a:cubicBezTo>
                    <a:pt x="1254" y="76"/>
                    <a:pt x="1054" y="0"/>
                    <a:pt x="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7235988" y="2572400"/>
              <a:ext cx="74125" cy="73225"/>
            </a:xfrm>
            <a:custGeom>
              <a:avLst/>
              <a:gdLst/>
              <a:ahLst/>
              <a:cxnLst/>
              <a:rect l="l" t="t" r="r" b="b"/>
              <a:pathLst>
                <a:path w="2965" h="2929" extrusionOk="0">
                  <a:moveTo>
                    <a:pt x="2754" y="1"/>
                  </a:moveTo>
                  <a:cubicBezTo>
                    <a:pt x="2705" y="1"/>
                    <a:pt x="2656" y="20"/>
                    <a:pt x="2619" y="58"/>
                  </a:cubicBezTo>
                  <a:lnTo>
                    <a:pt x="75" y="2600"/>
                  </a:lnTo>
                  <a:cubicBezTo>
                    <a:pt x="1" y="2676"/>
                    <a:pt x="1" y="2797"/>
                    <a:pt x="75" y="2872"/>
                  </a:cubicBezTo>
                  <a:cubicBezTo>
                    <a:pt x="113" y="2910"/>
                    <a:pt x="163" y="2928"/>
                    <a:pt x="212" y="2928"/>
                  </a:cubicBezTo>
                  <a:cubicBezTo>
                    <a:pt x="261" y="2928"/>
                    <a:pt x="310" y="2910"/>
                    <a:pt x="347" y="2872"/>
                  </a:cubicBezTo>
                  <a:lnTo>
                    <a:pt x="2891" y="330"/>
                  </a:lnTo>
                  <a:cubicBezTo>
                    <a:pt x="2965" y="254"/>
                    <a:pt x="2965" y="132"/>
                    <a:pt x="2891" y="58"/>
                  </a:cubicBezTo>
                  <a:cubicBezTo>
                    <a:pt x="2853" y="20"/>
                    <a:pt x="2803" y="1"/>
                    <a:pt x="2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7231838" y="2648675"/>
              <a:ext cx="99575" cy="9700"/>
            </a:xfrm>
            <a:custGeom>
              <a:avLst/>
              <a:gdLst/>
              <a:ahLst/>
              <a:cxnLst/>
              <a:rect l="l" t="t" r="r" b="b"/>
              <a:pathLst>
                <a:path w="3983" h="388" extrusionOk="0">
                  <a:moveTo>
                    <a:pt x="193" y="1"/>
                  </a:moveTo>
                  <a:cubicBezTo>
                    <a:pt x="87" y="1"/>
                    <a:pt x="1" y="90"/>
                    <a:pt x="1" y="194"/>
                  </a:cubicBezTo>
                  <a:cubicBezTo>
                    <a:pt x="1" y="300"/>
                    <a:pt x="85" y="387"/>
                    <a:pt x="193" y="387"/>
                  </a:cubicBezTo>
                  <a:lnTo>
                    <a:pt x="3789" y="387"/>
                  </a:lnTo>
                  <a:cubicBezTo>
                    <a:pt x="3895" y="387"/>
                    <a:pt x="3982" y="301"/>
                    <a:pt x="3982" y="194"/>
                  </a:cubicBezTo>
                  <a:cubicBezTo>
                    <a:pt x="3982" y="90"/>
                    <a:pt x="3896" y="1"/>
                    <a:pt x="3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7223163" y="2655875"/>
              <a:ext cx="74150" cy="73200"/>
            </a:xfrm>
            <a:custGeom>
              <a:avLst/>
              <a:gdLst/>
              <a:ahLst/>
              <a:cxnLst/>
              <a:rect l="l" t="t" r="r" b="b"/>
              <a:pathLst>
                <a:path w="2966" h="2928" extrusionOk="0">
                  <a:moveTo>
                    <a:pt x="212" y="0"/>
                  </a:moveTo>
                  <a:cubicBezTo>
                    <a:pt x="162" y="0"/>
                    <a:pt x="113" y="19"/>
                    <a:pt x="76" y="56"/>
                  </a:cubicBezTo>
                  <a:cubicBezTo>
                    <a:pt x="0" y="132"/>
                    <a:pt x="0" y="254"/>
                    <a:pt x="76" y="328"/>
                  </a:cubicBezTo>
                  <a:lnTo>
                    <a:pt x="2618" y="2871"/>
                  </a:lnTo>
                  <a:cubicBezTo>
                    <a:pt x="2656" y="2909"/>
                    <a:pt x="2705" y="2927"/>
                    <a:pt x="2755" y="2927"/>
                  </a:cubicBezTo>
                  <a:cubicBezTo>
                    <a:pt x="2804" y="2927"/>
                    <a:pt x="2853" y="2909"/>
                    <a:pt x="2890" y="2871"/>
                  </a:cubicBezTo>
                  <a:cubicBezTo>
                    <a:pt x="2966" y="2796"/>
                    <a:pt x="2966" y="2674"/>
                    <a:pt x="2890" y="2600"/>
                  </a:cubicBezTo>
                  <a:lnTo>
                    <a:pt x="348" y="56"/>
                  </a:lnTo>
                  <a:cubicBezTo>
                    <a:pt x="310" y="19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7136788" y="2572400"/>
              <a:ext cx="74175" cy="73225"/>
            </a:xfrm>
            <a:custGeom>
              <a:avLst/>
              <a:gdLst/>
              <a:ahLst/>
              <a:cxnLst/>
              <a:rect l="l" t="t" r="r" b="b"/>
              <a:pathLst>
                <a:path w="2967" h="2929" extrusionOk="0">
                  <a:moveTo>
                    <a:pt x="211" y="1"/>
                  </a:moveTo>
                  <a:cubicBezTo>
                    <a:pt x="162" y="1"/>
                    <a:pt x="113" y="20"/>
                    <a:pt x="75" y="58"/>
                  </a:cubicBezTo>
                  <a:cubicBezTo>
                    <a:pt x="1" y="132"/>
                    <a:pt x="1" y="254"/>
                    <a:pt x="75" y="330"/>
                  </a:cubicBezTo>
                  <a:lnTo>
                    <a:pt x="2618" y="2872"/>
                  </a:lnTo>
                  <a:cubicBezTo>
                    <a:pt x="2656" y="2910"/>
                    <a:pt x="2705" y="2928"/>
                    <a:pt x="2754" y="2928"/>
                  </a:cubicBezTo>
                  <a:cubicBezTo>
                    <a:pt x="2803" y="2928"/>
                    <a:pt x="2852" y="2910"/>
                    <a:pt x="2890" y="2872"/>
                  </a:cubicBezTo>
                  <a:cubicBezTo>
                    <a:pt x="2966" y="2797"/>
                    <a:pt x="2966" y="2676"/>
                    <a:pt x="2890" y="2600"/>
                  </a:cubicBezTo>
                  <a:lnTo>
                    <a:pt x="347" y="58"/>
                  </a:lnTo>
                  <a:cubicBezTo>
                    <a:pt x="310" y="20"/>
                    <a:pt x="261" y="1"/>
                    <a:pt x="2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7113038" y="2648675"/>
              <a:ext cx="99550" cy="9700"/>
            </a:xfrm>
            <a:custGeom>
              <a:avLst/>
              <a:gdLst/>
              <a:ahLst/>
              <a:cxnLst/>
              <a:rect l="l" t="t" r="r" b="b"/>
              <a:pathLst>
                <a:path w="3982" h="388" extrusionOk="0">
                  <a:moveTo>
                    <a:pt x="194" y="1"/>
                  </a:moveTo>
                  <a:cubicBezTo>
                    <a:pt x="87" y="1"/>
                    <a:pt x="1" y="90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lnTo>
                    <a:pt x="3789" y="387"/>
                  </a:lnTo>
                  <a:cubicBezTo>
                    <a:pt x="3896" y="387"/>
                    <a:pt x="3982" y="300"/>
                    <a:pt x="3982" y="194"/>
                  </a:cubicBezTo>
                  <a:cubicBezTo>
                    <a:pt x="3982" y="87"/>
                    <a:pt x="3896" y="1"/>
                    <a:pt x="3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7149638" y="2655875"/>
              <a:ext cx="74125" cy="73200"/>
            </a:xfrm>
            <a:custGeom>
              <a:avLst/>
              <a:gdLst/>
              <a:ahLst/>
              <a:cxnLst/>
              <a:rect l="l" t="t" r="r" b="b"/>
              <a:pathLst>
                <a:path w="2965" h="2928" extrusionOk="0">
                  <a:moveTo>
                    <a:pt x="2753" y="0"/>
                  </a:moveTo>
                  <a:cubicBezTo>
                    <a:pt x="2704" y="0"/>
                    <a:pt x="2655" y="19"/>
                    <a:pt x="2618" y="56"/>
                  </a:cubicBezTo>
                  <a:lnTo>
                    <a:pt x="75" y="2600"/>
                  </a:lnTo>
                  <a:cubicBezTo>
                    <a:pt x="0" y="2674"/>
                    <a:pt x="0" y="2796"/>
                    <a:pt x="75" y="2871"/>
                  </a:cubicBezTo>
                  <a:cubicBezTo>
                    <a:pt x="112" y="2909"/>
                    <a:pt x="162" y="2927"/>
                    <a:pt x="211" y="2927"/>
                  </a:cubicBezTo>
                  <a:cubicBezTo>
                    <a:pt x="260" y="2927"/>
                    <a:pt x="309" y="2909"/>
                    <a:pt x="346" y="2871"/>
                  </a:cubicBezTo>
                  <a:lnTo>
                    <a:pt x="2890" y="328"/>
                  </a:lnTo>
                  <a:cubicBezTo>
                    <a:pt x="2964" y="254"/>
                    <a:pt x="2964" y="132"/>
                    <a:pt x="2890" y="56"/>
                  </a:cubicBezTo>
                  <a:cubicBezTo>
                    <a:pt x="2852" y="19"/>
                    <a:pt x="2803" y="0"/>
                    <a:pt x="27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7215788" y="2651875"/>
              <a:ext cx="9675" cy="99575"/>
            </a:xfrm>
            <a:custGeom>
              <a:avLst/>
              <a:gdLst/>
              <a:ahLst/>
              <a:cxnLst/>
              <a:rect l="l" t="t" r="r" b="b"/>
              <a:pathLst>
                <a:path w="387" h="3983" extrusionOk="0">
                  <a:moveTo>
                    <a:pt x="194" y="0"/>
                  </a:moveTo>
                  <a:cubicBezTo>
                    <a:pt x="88" y="0"/>
                    <a:pt x="1" y="86"/>
                    <a:pt x="1" y="193"/>
                  </a:cubicBezTo>
                  <a:lnTo>
                    <a:pt x="1" y="3790"/>
                  </a:lnTo>
                  <a:cubicBezTo>
                    <a:pt x="1" y="3895"/>
                    <a:pt x="86" y="3983"/>
                    <a:pt x="194" y="3983"/>
                  </a:cubicBezTo>
                  <a:cubicBezTo>
                    <a:pt x="301" y="3983"/>
                    <a:pt x="387" y="3897"/>
                    <a:pt x="387" y="3790"/>
                  </a:cubicBezTo>
                  <a:lnTo>
                    <a:pt x="387" y="193"/>
                  </a:lnTo>
                  <a:cubicBezTo>
                    <a:pt x="387" y="87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7068138" y="2509350"/>
              <a:ext cx="312250" cy="274450"/>
            </a:xfrm>
            <a:custGeom>
              <a:avLst/>
              <a:gdLst/>
              <a:ahLst/>
              <a:cxnLst/>
              <a:rect l="l" t="t" r="r" b="b"/>
              <a:pathLst>
                <a:path w="12490" h="10978" extrusionOk="0">
                  <a:moveTo>
                    <a:pt x="6252" y="2458"/>
                  </a:moveTo>
                  <a:cubicBezTo>
                    <a:pt x="6663" y="2458"/>
                    <a:pt x="7081" y="2542"/>
                    <a:pt x="7480" y="2720"/>
                  </a:cubicBezTo>
                  <a:cubicBezTo>
                    <a:pt x="9007" y="3399"/>
                    <a:pt x="9696" y="5196"/>
                    <a:pt x="9014" y="6724"/>
                  </a:cubicBezTo>
                  <a:cubicBezTo>
                    <a:pt x="8511" y="7852"/>
                    <a:pt x="7402" y="8522"/>
                    <a:pt x="6241" y="8522"/>
                  </a:cubicBezTo>
                  <a:cubicBezTo>
                    <a:pt x="5829" y="8522"/>
                    <a:pt x="5411" y="8437"/>
                    <a:pt x="5011" y="8259"/>
                  </a:cubicBezTo>
                  <a:cubicBezTo>
                    <a:pt x="3483" y="7579"/>
                    <a:pt x="2795" y="5781"/>
                    <a:pt x="3476" y="4256"/>
                  </a:cubicBezTo>
                  <a:cubicBezTo>
                    <a:pt x="3979" y="3129"/>
                    <a:pt x="5090" y="2458"/>
                    <a:pt x="6252" y="2458"/>
                  </a:cubicBezTo>
                  <a:close/>
                  <a:moveTo>
                    <a:pt x="6252" y="1"/>
                  </a:moveTo>
                  <a:cubicBezTo>
                    <a:pt x="4150" y="1"/>
                    <a:pt x="2142" y="1214"/>
                    <a:pt x="1232" y="3255"/>
                  </a:cubicBezTo>
                  <a:cubicBezTo>
                    <a:pt x="0" y="6020"/>
                    <a:pt x="1246" y="9270"/>
                    <a:pt x="4011" y="10502"/>
                  </a:cubicBezTo>
                  <a:cubicBezTo>
                    <a:pt x="4735" y="10825"/>
                    <a:pt x="5492" y="10978"/>
                    <a:pt x="6238" y="10978"/>
                  </a:cubicBezTo>
                  <a:cubicBezTo>
                    <a:pt x="8340" y="10978"/>
                    <a:pt x="10349" y="9764"/>
                    <a:pt x="11258" y="7724"/>
                  </a:cubicBezTo>
                  <a:cubicBezTo>
                    <a:pt x="12490" y="4959"/>
                    <a:pt x="11244" y="1709"/>
                    <a:pt x="8480" y="477"/>
                  </a:cubicBezTo>
                  <a:cubicBezTo>
                    <a:pt x="7756" y="154"/>
                    <a:pt x="6998" y="1"/>
                    <a:pt x="62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7199738" y="2462975"/>
              <a:ext cx="44975" cy="170525"/>
            </a:xfrm>
            <a:custGeom>
              <a:avLst/>
              <a:gdLst/>
              <a:ahLst/>
              <a:cxnLst/>
              <a:rect l="l" t="t" r="r" b="b"/>
              <a:pathLst>
                <a:path w="1799" h="6821" extrusionOk="0">
                  <a:moveTo>
                    <a:pt x="900" y="0"/>
                  </a:moveTo>
                  <a:cubicBezTo>
                    <a:pt x="402" y="0"/>
                    <a:pt x="0" y="200"/>
                    <a:pt x="0" y="447"/>
                  </a:cubicBezTo>
                  <a:lnTo>
                    <a:pt x="0" y="6375"/>
                  </a:lnTo>
                  <a:cubicBezTo>
                    <a:pt x="0" y="6621"/>
                    <a:pt x="402" y="6821"/>
                    <a:pt x="900" y="6821"/>
                  </a:cubicBezTo>
                  <a:cubicBezTo>
                    <a:pt x="1397" y="6821"/>
                    <a:pt x="1799" y="6621"/>
                    <a:pt x="1799" y="6375"/>
                  </a:cubicBezTo>
                  <a:lnTo>
                    <a:pt x="1799" y="447"/>
                  </a:lnTo>
                  <a:cubicBezTo>
                    <a:pt x="1799" y="200"/>
                    <a:pt x="1397" y="0"/>
                    <a:pt x="9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7196838" y="2451700"/>
              <a:ext cx="53125" cy="53125"/>
            </a:xfrm>
            <a:custGeom>
              <a:avLst/>
              <a:gdLst/>
              <a:ahLst/>
              <a:cxnLst/>
              <a:rect l="l" t="t" r="r" b="b"/>
              <a:pathLst>
                <a:path w="2125" h="2125" extrusionOk="0">
                  <a:moveTo>
                    <a:pt x="1062" y="1"/>
                  </a:moveTo>
                  <a:cubicBezTo>
                    <a:pt x="475" y="1"/>
                    <a:pt x="0" y="475"/>
                    <a:pt x="0" y="1062"/>
                  </a:cubicBezTo>
                  <a:cubicBezTo>
                    <a:pt x="0" y="1649"/>
                    <a:pt x="475" y="2125"/>
                    <a:pt x="1062" y="2125"/>
                  </a:cubicBezTo>
                  <a:cubicBezTo>
                    <a:pt x="1648" y="2125"/>
                    <a:pt x="2125" y="1649"/>
                    <a:pt x="2125" y="1062"/>
                  </a:cubicBezTo>
                  <a:cubicBezTo>
                    <a:pt x="2125" y="475"/>
                    <a:pt x="1648" y="1"/>
                    <a:pt x="10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7191188" y="2614900"/>
              <a:ext cx="59925" cy="59925"/>
            </a:xfrm>
            <a:custGeom>
              <a:avLst/>
              <a:gdLst/>
              <a:ahLst/>
              <a:cxnLst/>
              <a:rect l="l" t="t" r="r" b="b"/>
              <a:pathLst>
                <a:path w="2397" h="2397" extrusionOk="0">
                  <a:moveTo>
                    <a:pt x="1197" y="0"/>
                  </a:moveTo>
                  <a:cubicBezTo>
                    <a:pt x="535" y="0"/>
                    <a:pt x="0" y="536"/>
                    <a:pt x="0" y="1199"/>
                  </a:cubicBezTo>
                  <a:cubicBezTo>
                    <a:pt x="0" y="1860"/>
                    <a:pt x="537" y="2396"/>
                    <a:pt x="1199" y="2396"/>
                  </a:cubicBezTo>
                  <a:cubicBezTo>
                    <a:pt x="1860" y="2396"/>
                    <a:pt x="2397" y="1860"/>
                    <a:pt x="2397" y="1199"/>
                  </a:cubicBezTo>
                  <a:cubicBezTo>
                    <a:pt x="2397" y="536"/>
                    <a:pt x="1860" y="0"/>
                    <a:pt x="1199" y="0"/>
                  </a:cubicBezTo>
                  <a:cubicBezTo>
                    <a:pt x="1198" y="0"/>
                    <a:pt x="1197" y="0"/>
                    <a:pt x="1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6769013" y="2248025"/>
              <a:ext cx="39325" cy="198775"/>
            </a:xfrm>
            <a:custGeom>
              <a:avLst/>
              <a:gdLst/>
              <a:ahLst/>
              <a:cxnLst/>
              <a:rect l="l" t="t" r="r" b="b"/>
              <a:pathLst>
                <a:path w="1573" h="7951" extrusionOk="0">
                  <a:moveTo>
                    <a:pt x="764" y="1"/>
                  </a:moveTo>
                  <a:cubicBezTo>
                    <a:pt x="343" y="1"/>
                    <a:pt x="0" y="344"/>
                    <a:pt x="0" y="763"/>
                  </a:cubicBezTo>
                  <a:lnTo>
                    <a:pt x="0" y="7186"/>
                  </a:lnTo>
                  <a:cubicBezTo>
                    <a:pt x="0" y="7607"/>
                    <a:pt x="343" y="7950"/>
                    <a:pt x="764" y="7950"/>
                  </a:cubicBezTo>
                  <a:lnTo>
                    <a:pt x="808" y="7950"/>
                  </a:lnTo>
                  <a:cubicBezTo>
                    <a:pt x="1228" y="7950"/>
                    <a:pt x="1571" y="7607"/>
                    <a:pt x="1572" y="7186"/>
                  </a:cubicBezTo>
                  <a:lnTo>
                    <a:pt x="1572" y="763"/>
                  </a:lnTo>
                  <a:cubicBezTo>
                    <a:pt x="1572" y="344"/>
                    <a:pt x="1229" y="1"/>
                    <a:pt x="8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6695038" y="2559200"/>
              <a:ext cx="78750" cy="77800"/>
            </a:xfrm>
            <a:custGeom>
              <a:avLst/>
              <a:gdLst/>
              <a:ahLst/>
              <a:cxnLst/>
              <a:rect l="l" t="t" r="r" b="b"/>
              <a:pathLst>
                <a:path w="3150" h="3112" extrusionOk="0">
                  <a:moveTo>
                    <a:pt x="225" y="1"/>
                  </a:moveTo>
                  <a:cubicBezTo>
                    <a:pt x="173" y="1"/>
                    <a:pt x="121" y="21"/>
                    <a:pt x="81" y="61"/>
                  </a:cubicBezTo>
                  <a:cubicBezTo>
                    <a:pt x="1" y="142"/>
                    <a:pt x="1" y="271"/>
                    <a:pt x="81" y="351"/>
                  </a:cubicBezTo>
                  <a:lnTo>
                    <a:pt x="2780" y="3051"/>
                  </a:lnTo>
                  <a:cubicBezTo>
                    <a:pt x="2821" y="3091"/>
                    <a:pt x="2874" y="3112"/>
                    <a:pt x="2926" y="3112"/>
                  </a:cubicBezTo>
                  <a:cubicBezTo>
                    <a:pt x="2978" y="3112"/>
                    <a:pt x="3031" y="3091"/>
                    <a:pt x="3071" y="3051"/>
                  </a:cubicBezTo>
                  <a:cubicBezTo>
                    <a:pt x="3149" y="2970"/>
                    <a:pt x="3149" y="2842"/>
                    <a:pt x="3071" y="2762"/>
                  </a:cubicBezTo>
                  <a:lnTo>
                    <a:pt x="370" y="61"/>
                  </a:lnTo>
                  <a:cubicBezTo>
                    <a:pt x="330" y="21"/>
                    <a:pt x="278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6672513" y="2640275"/>
              <a:ext cx="105700" cy="10225"/>
            </a:xfrm>
            <a:custGeom>
              <a:avLst/>
              <a:gdLst/>
              <a:ahLst/>
              <a:cxnLst/>
              <a:rect l="l" t="t" r="r" b="b"/>
              <a:pathLst>
                <a:path w="4228" h="409" extrusionOk="0">
                  <a:moveTo>
                    <a:pt x="204" y="1"/>
                  </a:moveTo>
                  <a:cubicBezTo>
                    <a:pt x="91" y="1"/>
                    <a:pt x="1" y="92"/>
                    <a:pt x="1" y="205"/>
                  </a:cubicBezTo>
                  <a:cubicBezTo>
                    <a:pt x="1" y="317"/>
                    <a:pt x="91" y="408"/>
                    <a:pt x="204" y="408"/>
                  </a:cubicBezTo>
                  <a:lnTo>
                    <a:pt x="4023" y="408"/>
                  </a:lnTo>
                  <a:cubicBezTo>
                    <a:pt x="4136" y="408"/>
                    <a:pt x="4228" y="318"/>
                    <a:pt x="4228" y="205"/>
                  </a:cubicBezTo>
                  <a:cubicBezTo>
                    <a:pt x="4228" y="92"/>
                    <a:pt x="4136" y="1"/>
                    <a:pt x="4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6708663" y="2647850"/>
              <a:ext cx="78775" cy="77775"/>
            </a:xfrm>
            <a:custGeom>
              <a:avLst/>
              <a:gdLst/>
              <a:ahLst/>
              <a:cxnLst/>
              <a:rect l="l" t="t" r="r" b="b"/>
              <a:pathLst>
                <a:path w="3151" h="3111" extrusionOk="0">
                  <a:moveTo>
                    <a:pt x="2926" y="1"/>
                  </a:moveTo>
                  <a:cubicBezTo>
                    <a:pt x="2874" y="1"/>
                    <a:pt x="2822" y="21"/>
                    <a:pt x="2782" y="61"/>
                  </a:cubicBezTo>
                  <a:lnTo>
                    <a:pt x="81" y="2762"/>
                  </a:lnTo>
                  <a:cubicBezTo>
                    <a:pt x="1" y="2842"/>
                    <a:pt x="1" y="2971"/>
                    <a:pt x="81" y="3051"/>
                  </a:cubicBezTo>
                  <a:cubicBezTo>
                    <a:pt x="121" y="3091"/>
                    <a:pt x="173" y="3111"/>
                    <a:pt x="226" y="3111"/>
                  </a:cubicBezTo>
                  <a:cubicBezTo>
                    <a:pt x="278" y="3111"/>
                    <a:pt x="331" y="3091"/>
                    <a:pt x="371" y="3051"/>
                  </a:cubicBezTo>
                  <a:lnTo>
                    <a:pt x="3071" y="351"/>
                  </a:lnTo>
                  <a:cubicBezTo>
                    <a:pt x="3151" y="270"/>
                    <a:pt x="3151" y="141"/>
                    <a:pt x="3071" y="61"/>
                  </a:cubicBezTo>
                  <a:cubicBezTo>
                    <a:pt x="3031" y="21"/>
                    <a:pt x="2978" y="1"/>
                    <a:pt x="2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6800413" y="2559200"/>
              <a:ext cx="78775" cy="77800"/>
            </a:xfrm>
            <a:custGeom>
              <a:avLst/>
              <a:gdLst/>
              <a:ahLst/>
              <a:cxnLst/>
              <a:rect l="l" t="t" r="r" b="b"/>
              <a:pathLst>
                <a:path w="3151" h="3112" extrusionOk="0">
                  <a:moveTo>
                    <a:pt x="2926" y="1"/>
                  </a:moveTo>
                  <a:cubicBezTo>
                    <a:pt x="2873" y="1"/>
                    <a:pt x="2821" y="21"/>
                    <a:pt x="2781" y="61"/>
                  </a:cubicBezTo>
                  <a:lnTo>
                    <a:pt x="80" y="2762"/>
                  </a:lnTo>
                  <a:cubicBezTo>
                    <a:pt x="0" y="2842"/>
                    <a:pt x="0" y="2970"/>
                    <a:pt x="80" y="3051"/>
                  </a:cubicBezTo>
                  <a:cubicBezTo>
                    <a:pt x="120" y="3091"/>
                    <a:pt x="173" y="3112"/>
                    <a:pt x="225" y="3112"/>
                  </a:cubicBezTo>
                  <a:cubicBezTo>
                    <a:pt x="277" y="3112"/>
                    <a:pt x="330" y="3091"/>
                    <a:pt x="371" y="3051"/>
                  </a:cubicBezTo>
                  <a:lnTo>
                    <a:pt x="3070" y="351"/>
                  </a:lnTo>
                  <a:cubicBezTo>
                    <a:pt x="3150" y="271"/>
                    <a:pt x="3150" y="142"/>
                    <a:pt x="3070" y="61"/>
                  </a:cubicBezTo>
                  <a:cubicBezTo>
                    <a:pt x="3030" y="21"/>
                    <a:pt x="2978" y="1"/>
                    <a:pt x="2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6798688" y="2640275"/>
              <a:ext cx="105700" cy="10225"/>
            </a:xfrm>
            <a:custGeom>
              <a:avLst/>
              <a:gdLst/>
              <a:ahLst/>
              <a:cxnLst/>
              <a:rect l="l" t="t" r="r" b="b"/>
              <a:pathLst>
                <a:path w="4228" h="409" extrusionOk="0">
                  <a:moveTo>
                    <a:pt x="205" y="1"/>
                  </a:moveTo>
                  <a:cubicBezTo>
                    <a:pt x="92" y="1"/>
                    <a:pt x="0" y="92"/>
                    <a:pt x="0" y="205"/>
                  </a:cubicBezTo>
                  <a:cubicBezTo>
                    <a:pt x="0" y="318"/>
                    <a:pt x="92" y="408"/>
                    <a:pt x="205" y="408"/>
                  </a:cubicBezTo>
                  <a:lnTo>
                    <a:pt x="4025" y="408"/>
                  </a:lnTo>
                  <a:cubicBezTo>
                    <a:pt x="4026" y="408"/>
                    <a:pt x="4028" y="408"/>
                    <a:pt x="4029" y="408"/>
                  </a:cubicBezTo>
                  <a:cubicBezTo>
                    <a:pt x="4137" y="408"/>
                    <a:pt x="4228" y="317"/>
                    <a:pt x="4228" y="205"/>
                  </a:cubicBezTo>
                  <a:cubicBezTo>
                    <a:pt x="4228" y="92"/>
                    <a:pt x="4138" y="1"/>
                    <a:pt x="4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6786788" y="2647850"/>
              <a:ext cx="78775" cy="77775"/>
            </a:xfrm>
            <a:custGeom>
              <a:avLst/>
              <a:gdLst/>
              <a:ahLst/>
              <a:cxnLst/>
              <a:rect l="l" t="t" r="r" b="b"/>
              <a:pathLst>
                <a:path w="3151" h="3111" extrusionOk="0">
                  <a:moveTo>
                    <a:pt x="224" y="1"/>
                  </a:moveTo>
                  <a:cubicBezTo>
                    <a:pt x="172" y="1"/>
                    <a:pt x="120" y="21"/>
                    <a:pt x="80" y="61"/>
                  </a:cubicBezTo>
                  <a:cubicBezTo>
                    <a:pt x="0" y="141"/>
                    <a:pt x="0" y="270"/>
                    <a:pt x="80" y="351"/>
                  </a:cubicBezTo>
                  <a:lnTo>
                    <a:pt x="2780" y="3051"/>
                  </a:lnTo>
                  <a:cubicBezTo>
                    <a:pt x="2820" y="3091"/>
                    <a:pt x="2873" y="3111"/>
                    <a:pt x="2925" y="3111"/>
                  </a:cubicBezTo>
                  <a:cubicBezTo>
                    <a:pt x="2978" y="3111"/>
                    <a:pt x="3030" y="3091"/>
                    <a:pt x="3070" y="3051"/>
                  </a:cubicBezTo>
                  <a:cubicBezTo>
                    <a:pt x="3150" y="2971"/>
                    <a:pt x="3150" y="2842"/>
                    <a:pt x="3070" y="2762"/>
                  </a:cubicBezTo>
                  <a:lnTo>
                    <a:pt x="369" y="61"/>
                  </a:lnTo>
                  <a:cubicBezTo>
                    <a:pt x="329" y="21"/>
                    <a:pt x="277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6785063" y="2643675"/>
              <a:ext cx="10225" cy="105700"/>
            </a:xfrm>
            <a:custGeom>
              <a:avLst/>
              <a:gdLst/>
              <a:ahLst/>
              <a:cxnLst/>
              <a:rect l="l" t="t" r="r" b="b"/>
              <a:pathLst>
                <a:path w="409" h="4228" extrusionOk="0">
                  <a:moveTo>
                    <a:pt x="205" y="1"/>
                  </a:moveTo>
                  <a:cubicBezTo>
                    <a:pt x="92" y="1"/>
                    <a:pt x="0" y="92"/>
                    <a:pt x="0" y="205"/>
                  </a:cubicBezTo>
                  <a:lnTo>
                    <a:pt x="0" y="4025"/>
                  </a:lnTo>
                  <a:cubicBezTo>
                    <a:pt x="0" y="4136"/>
                    <a:pt x="92" y="4228"/>
                    <a:pt x="205" y="4228"/>
                  </a:cubicBezTo>
                  <a:cubicBezTo>
                    <a:pt x="317" y="4228"/>
                    <a:pt x="408" y="4138"/>
                    <a:pt x="408" y="4025"/>
                  </a:cubicBezTo>
                  <a:lnTo>
                    <a:pt x="408" y="205"/>
                  </a:lnTo>
                  <a:cubicBezTo>
                    <a:pt x="408" y="92"/>
                    <a:pt x="317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6620363" y="2492250"/>
              <a:ext cx="331775" cy="291575"/>
            </a:xfrm>
            <a:custGeom>
              <a:avLst/>
              <a:gdLst/>
              <a:ahLst/>
              <a:cxnLst/>
              <a:rect l="l" t="t" r="r" b="b"/>
              <a:pathLst>
                <a:path w="13271" h="11663" extrusionOk="0">
                  <a:moveTo>
                    <a:pt x="6630" y="2611"/>
                  </a:moveTo>
                  <a:cubicBezTo>
                    <a:pt x="7864" y="2611"/>
                    <a:pt x="9045" y="3323"/>
                    <a:pt x="9578" y="4520"/>
                  </a:cubicBezTo>
                  <a:cubicBezTo>
                    <a:pt x="10301" y="6142"/>
                    <a:pt x="9570" y="8050"/>
                    <a:pt x="7947" y="8774"/>
                  </a:cubicBezTo>
                  <a:cubicBezTo>
                    <a:pt x="7523" y="8963"/>
                    <a:pt x="7078" y="9053"/>
                    <a:pt x="6641" y="9053"/>
                  </a:cubicBezTo>
                  <a:cubicBezTo>
                    <a:pt x="5407" y="9053"/>
                    <a:pt x="4226" y="8341"/>
                    <a:pt x="3693" y="7143"/>
                  </a:cubicBezTo>
                  <a:cubicBezTo>
                    <a:pt x="2971" y="5521"/>
                    <a:pt x="3703" y="3611"/>
                    <a:pt x="5324" y="2889"/>
                  </a:cubicBezTo>
                  <a:cubicBezTo>
                    <a:pt x="5748" y="2700"/>
                    <a:pt x="6192" y="2611"/>
                    <a:pt x="6630" y="2611"/>
                  </a:cubicBezTo>
                  <a:close/>
                  <a:moveTo>
                    <a:pt x="6627" y="1"/>
                  </a:moveTo>
                  <a:cubicBezTo>
                    <a:pt x="5835" y="1"/>
                    <a:pt x="5031" y="163"/>
                    <a:pt x="4262" y="506"/>
                  </a:cubicBezTo>
                  <a:cubicBezTo>
                    <a:pt x="1324" y="1815"/>
                    <a:pt x="1" y="5269"/>
                    <a:pt x="1310" y="8206"/>
                  </a:cubicBezTo>
                  <a:cubicBezTo>
                    <a:pt x="2276" y="10373"/>
                    <a:pt x="4411" y="11662"/>
                    <a:pt x="6644" y="11662"/>
                  </a:cubicBezTo>
                  <a:cubicBezTo>
                    <a:pt x="7436" y="11662"/>
                    <a:pt x="8241" y="11500"/>
                    <a:pt x="9010" y="11157"/>
                  </a:cubicBezTo>
                  <a:cubicBezTo>
                    <a:pt x="11946" y="9848"/>
                    <a:pt x="13270" y="6394"/>
                    <a:pt x="11961" y="3458"/>
                  </a:cubicBezTo>
                  <a:cubicBezTo>
                    <a:pt x="10995" y="1290"/>
                    <a:pt x="8860" y="1"/>
                    <a:pt x="66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764538" y="2442950"/>
              <a:ext cx="47775" cy="181150"/>
            </a:xfrm>
            <a:custGeom>
              <a:avLst/>
              <a:gdLst/>
              <a:ahLst/>
              <a:cxnLst/>
              <a:rect l="l" t="t" r="r" b="b"/>
              <a:pathLst>
                <a:path w="1911" h="7246" extrusionOk="0">
                  <a:moveTo>
                    <a:pt x="956" y="0"/>
                  </a:moveTo>
                  <a:cubicBezTo>
                    <a:pt x="428" y="0"/>
                    <a:pt x="0" y="212"/>
                    <a:pt x="0" y="474"/>
                  </a:cubicBezTo>
                  <a:lnTo>
                    <a:pt x="0" y="6771"/>
                  </a:lnTo>
                  <a:cubicBezTo>
                    <a:pt x="0" y="7033"/>
                    <a:pt x="428" y="7246"/>
                    <a:pt x="956" y="7246"/>
                  </a:cubicBezTo>
                  <a:cubicBezTo>
                    <a:pt x="1484" y="7246"/>
                    <a:pt x="1910" y="7033"/>
                    <a:pt x="1910" y="6771"/>
                  </a:cubicBezTo>
                  <a:lnTo>
                    <a:pt x="1910" y="474"/>
                  </a:lnTo>
                  <a:cubicBezTo>
                    <a:pt x="1910" y="212"/>
                    <a:pt x="1484" y="0"/>
                    <a:pt x="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758963" y="2431000"/>
              <a:ext cx="56450" cy="56425"/>
            </a:xfrm>
            <a:custGeom>
              <a:avLst/>
              <a:gdLst/>
              <a:ahLst/>
              <a:cxnLst/>
              <a:rect l="l" t="t" r="r" b="b"/>
              <a:pathLst>
                <a:path w="2258" h="2257" extrusionOk="0">
                  <a:moveTo>
                    <a:pt x="1129" y="0"/>
                  </a:moveTo>
                  <a:cubicBezTo>
                    <a:pt x="505" y="0"/>
                    <a:pt x="0" y="504"/>
                    <a:pt x="0" y="1129"/>
                  </a:cubicBezTo>
                  <a:cubicBezTo>
                    <a:pt x="0" y="1753"/>
                    <a:pt x="507" y="2256"/>
                    <a:pt x="1129" y="2256"/>
                  </a:cubicBezTo>
                  <a:cubicBezTo>
                    <a:pt x="1751" y="2256"/>
                    <a:pt x="2258" y="1750"/>
                    <a:pt x="2258" y="1129"/>
                  </a:cubicBezTo>
                  <a:cubicBezTo>
                    <a:pt x="2258" y="505"/>
                    <a:pt x="1751" y="0"/>
                    <a:pt x="11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757713" y="2604350"/>
              <a:ext cx="63675" cy="63675"/>
            </a:xfrm>
            <a:custGeom>
              <a:avLst/>
              <a:gdLst/>
              <a:ahLst/>
              <a:cxnLst/>
              <a:rect l="l" t="t" r="r" b="b"/>
              <a:pathLst>
                <a:path w="2547" h="2547" extrusionOk="0">
                  <a:moveTo>
                    <a:pt x="1273" y="0"/>
                  </a:moveTo>
                  <a:cubicBezTo>
                    <a:pt x="571" y="0"/>
                    <a:pt x="0" y="571"/>
                    <a:pt x="0" y="1273"/>
                  </a:cubicBezTo>
                  <a:cubicBezTo>
                    <a:pt x="0" y="1977"/>
                    <a:pt x="571" y="2546"/>
                    <a:pt x="1273" y="2546"/>
                  </a:cubicBezTo>
                  <a:cubicBezTo>
                    <a:pt x="1976" y="2546"/>
                    <a:pt x="2546" y="1977"/>
                    <a:pt x="2546" y="1273"/>
                  </a:cubicBezTo>
                  <a:cubicBezTo>
                    <a:pt x="2546" y="569"/>
                    <a:pt x="1976" y="0"/>
                    <a:pt x="1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579038" y="1203475"/>
              <a:ext cx="66775" cy="51825"/>
            </a:xfrm>
            <a:custGeom>
              <a:avLst/>
              <a:gdLst/>
              <a:ahLst/>
              <a:cxnLst/>
              <a:rect l="l" t="t" r="r" b="b"/>
              <a:pathLst>
                <a:path w="2671" h="2073" extrusionOk="0">
                  <a:moveTo>
                    <a:pt x="1336" y="0"/>
                  </a:moveTo>
                  <a:cubicBezTo>
                    <a:pt x="2" y="2"/>
                    <a:pt x="0" y="2073"/>
                    <a:pt x="1336" y="2073"/>
                  </a:cubicBezTo>
                  <a:cubicBezTo>
                    <a:pt x="2668" y="2073"/>
                    <a:pt x="2671" y="0"/>
                    <a:pt x="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665963" y="1249275"/>
              <a:ext cx="50100" cy="38900"/>
            </a:xfrm>
            <a:custGeom>
              <a:avLst/>
              <a:gdLst/>
              <a:ahLst/>
              <a:cxnLst/>
              <a:rect l="l" t="t" r="r" b="b"/>
              <a:pathLst>
                <a:path w="2004" h="1556" extrusionOk="0">
                  <a:moveTo>
                    <a:pt x="1002" y="1"/>
                  </a:moveTo>
                  <a:cubicBezTo>
                    <a:pt x="2" y="1"/>
                    <a:pt x="1" y="1556"/>
                    <a:pt x="1002" y="1556"/>
                  </a:cubicBezTo>
                  <a:cubicBezTo>
                    <a:pt x="2002" y="1556"/>
                    <a:pt x="2004" y="1"/>
                    <a:pt x="1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873263" y="2047225"/>
              <a:ext cx="45975" cy="38825"/>
            </a:xfrm>
            <a:custGeom>
              <a:avLst/>
              <a:gdLst/>
              <a:ahLst/>
              <a:cxnLst/>
              <a:rect l="l" t="t" r="r" b="b"/>
              <a:pathLst>
                <a:path w="1839" h="1553" extrusionOk="0">
                  <a:moveTo>
                    <a:pt x="797" y="0"/>
                  </a:moveTo>
                  <a:cubicBezTo>
                    <a:pt x="391" y="0"/>
                    <a:pt x="0" y="358"/>
                    <a:pt x="20" y="776"/>
                  </a:cubicBezTo>
                  <a:cubicBezTo>
                    <a:pt x="40" y="1196"/>
                    <a:pt x="362" y="1552"/>
                    <a:pt x="797" y="1552"/>
                  </a:cubicBezTo>
                  <a:lnTo>
                    <a:pt x="1043" y="1552"/>
                  </a:lnTo>
                  <a:cubicBezTo>
                    <a:pt x="1449" y="1552"/>
                    <a:pt x="1838" y="1195"/>
                    <a:pt x="1820" y="776"/>
                  </a:cubicBezTo>
                  <a:cubicBezTo>
                    <a:pt x="1801" y="355"/>
                    <a:pt x="1478" y="0"/>
                    <a:pt x="1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1" name="Google Shape;301;p5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2" name="Google Shape;302;p5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303" name="Google Shape;303;p5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304" name="Google Shape;304;p5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5" name="Google Shape;305;p5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306" name="Google Shape;306;p5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5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5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5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5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5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12" name="Google Shape;312;p5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313" name="Google Shape;313;p5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4" name="Google Shape;314;p5"/>
          <p:cNvSpPr txBox="1">
            <a:spLocks noGrp="1"/>
          </p:cNvSpPr>
          <p:nvPr>
            <p:ph type="subTitle" idx="1"/>
          </p:nvPr>
        </p:nvSpPr>
        <p:spPr>
          <a:xfrm>
            <a:off x="1359525" y="1645625"/>
            <a:ext cx="2907600" cy="4632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  <p:sp>
        <p:nvSpPr>
          <p:cNvPr id="315" name="Google Shape;315;p5"/>
          <p:cNvSpPr txBox="1">
            <a:spLocks noGrp="1"/>
          </p:cNvSpPr>
          <p:nvPr>
            <p:ph type="subTitle" idx="2"/>
          </p:nvPr>
        </p:nvSpPr>
        <p:spPr>
          <a:xfrm>
            <a:off x="4876875" y="3506050"/>
            <a:ext cx="2907600" cy="4632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  <p:sp>
        <p:nvSpPr>
          <p:cNvPr id="316" name="Google Shape;316;p5"/>
          <p:cNvSpPr txBox="1">
            <a:spLocks noGrp="1"/>
          </p:cNvSpPr>
          <p:nvPr>
            <p:ph type="subTitle" idx="3"/>
          </p:nvPr>
        </p:nvSpPr>
        <p:spPr>
          <a:xfrm>
            <a:off x="1359525" y="2108625"/>
            <a:ext cx="2907600" cy="6381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5"/>
          <p:cNvSpPr txBox="1">
            <a:spLocks noGrp="1"/>
          </p:cNvSpPr>
          <p:nvPr>
            <p:ph type="subTitle" idx="4"/>
          </p:nvPr>
        </p:nvSpPr>
        <p:spPr>
          <a:xfrm>
            <a:off x="4876875" y="3969050"/>
            <a:ext cx="2907600" cy="6381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1" name="Google Shape;321;p6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322" name="Google Shape;322;p6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323" name="Google Shape;323;p6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4" name="Google Shape;324;p6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325" name="Google Shape;325;p6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6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6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6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6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6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31" name="Google Shape;331;p6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332" name="Google Shape;332;p6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3" name="Google Shape;333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7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" name="Google Shape;336;p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337" name="Google Shape;337;p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338" name="Google Shape;338;p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340" name="Google Shape;340;p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6" name="Google Shape;346;p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347" name="Google Shape;347;p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8" name="Google Shape;348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7"/>
          <p:cNvSpPr txBox="1">
            <a:spLocks noGrp="1"/>
          </p:cNvSpPr>
          <p:nvPr>
            <p:ph type="subTitle" idx="1"/>
          </p:nvPr>
        </p:nvSpPr>
        <p:spPr>
          <a:xfrm>
            <a:off x="1383650" y="2639606"/>
            <a:ext cx="2907600" cy="10521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SECTION_HEADER_1">
    <p:bg>
      <p:bgPr>
        <a:solidFill>
          <a:schemeClr val="accent4"/>
        </a:solidFill>
        <a:effectLst/>
      </p:bgPr>
    </p:bg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5" name="Google Shape;715;p15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15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717" name="Google Shape;717;p15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5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5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5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5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" name="Google Shape;722;p15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" name="Google Shape;723;p15"/>
          <p:cNvGrpSpPr/>
          <p:nvPr/>
        </p:nvGrpSpPr>
        <p:grpSpPr>
          <a:xfrm>
            <a:off x="371330" y="4054252"/>
            <a:ext cx="8400431" cy="767401"/>
            <a:chOff x="4122825" y="2769975"/>
            <a:chExt cx="4390775" cy="1934950"/>
          </a:xfrm>
        </p:grpSpPr>
        <p:sp>
          <p:nvSpPr>
            <p:cNvPr id="724" name="Google Shape;724;p15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5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5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5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5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5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5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5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5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5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5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5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5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5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5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5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5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5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5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5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5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5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15"/>
          <p:cNvGrpSpPr/>
          <p:nvPr/>
        </p:nvGrpSpPr>
        <p:grpSpPr>
          <a:xfrm rot="10800000" flipH="1">
            <a:off x="371330" y="539955"/>
            <a:ext cx="8400431" cy="767401"/>
            <a:chOff x="4122825" y="2769975"/>
            <a:chExt cx="4390775" cy="1934950"/>
          </a:xfrm>
        </p:grpSpPr>
        <p:sp>
          <p:nvSpPr>
            <p:cNvPr id="748" name="Google Shape;748;p15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5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5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5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5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5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5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5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5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5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5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5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5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5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5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5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5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5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5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5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5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5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5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" name="Google Shape;771;p15"/>
          <p:cNvSpPr txBox="1">
            <a:spLocks noGrp="1"/>
          </p:cNvSpPr>
          <p:nvPr>
            <p:ph type="subTitle" idx="1"/>
          </p:nvPr>
        </p:nvSpPr>
        <p:spPr>
          <a:xfrm>
            <a:off x="2369750" y="3096300"/>
            <a:ext cx="4404600" cy="6159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5"/>
          <p:cNvSpPr txBox="1">
            <a:spLocks noGrp="1"/>
          </p:cNvSpPr>
          <p:nvPr>
            <p:ph type="title"/>
          </p:nvPr>
        </p:nvSpPr>
        <p:spPr>
          <a:xfrm>
            <a:off x="720150" y="1431300"/>
            <a:ext cx="7704000" cy="16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2"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oogle Shape;774;p16"/>
          <p:cNvGrpSpPr/>
          <p:nvPr/>
        </p:nvGrpSpPr>
        <p:grpSpPr>
          <a:xfrm rot="-946651">
            <a:off x="950563" y="1671102"/>
            <a:ext cx="826526" cy="831268"/>
            <a:chOff x="3178525" y="2232075"/>
            <a:chExt cx="1315775" cy="1323325"/>
          </a:xfrm>
        </p:grpSpPr>
        <p:sp>
          <p:nvSpPr>
            <p:cNvPr id="775" name="Google Shape;775;p16"/>
            <p:cNvSpPr/>
            <p:nvPr/>
          </p:nvSpPr>
          <p:spPr>
            <a:xfrm>
              <a:off x="3589500" y="3188250"/>
              <a:ext cx="512050" cy="367150"/>
            </a:xfrm>
            <a:custGeom>
              <a:avLst/>
              <a:gdLst/>
              <a:ahLst/>
              <a:cxnLst/>
              <a:rect l="l" t="t" r="r" b="b"/>
              <a:pathLst>
                <a:path w="20482" h="14686" extrusionOk="0">
                  <a:moveTo>
                    <a:pt x="1157" y="0"/>
                  </a:moveTo>
                  <a:lnTo>
                    <a:pt x="0" y="14686"/>
                  </a:lnTo>
                  <a:lnTo>
                    <a:pt x="20482" y="14686"/>
                  </a:lnTo>
                  <a:lnTo>
                    <a:pt x="20069" y="5268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605575" y="3188250"/>
              <a:ext cx="492100" cy="278850"/>
            </a:xfrm>
            <a:custGeom>
              <a:avLst/>
              <a:gdLst/>
              <a:ahLst/>
              <a:cxnLst/>
              <a:rect l="l" t="t" r="r" b="b"/>
              <a:pathLst>
                <a:path w="19684" h="11154" extrusionOk="0">
                  <a:moveTo>
                    <a:pt x="514" y="0"/>
                  </a:moveTo>
                  <a:lnTo>
                    <a:pt x="1" y="6526"/>
                  </a:lnTo>
                  <a:cubicBezTo>
                    <a:pt x="6529" y="8209"/>
                    <a:pt x="13092" y="9744"/>
                    <a:pt x="19683" y="11153"/>
                  </a:cubicBezTo>
                  <a:lnTo>
                    <a:pt x="19426" y="526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334450" y="2232075"/>
              <a:ext cx="1076325" cy="1150150"/>
            </a:xfrm>
            <a:custGeom>
              <a:avLst/>
              <a:gdLst/>
              <a:ahLst/>
              <a:cxnLst/>
              <a:rect l="l" t="t" r="r" b="b"/>
              <a:pathLst>
                <a:path w="43053" h="46006" extrusionOk="0">
                  <a:moveTo>
                    <a:pt x="18586" y="0"/>
                  </a:moveTo>
                  <a:cubicBezTo>
                    <a:pt x="7322" y="0"/>
                    <a:pt x="1" y="7800"/>
                    <a:pt x="1" y="21096"/>
                  </a:cubicBezTo>
                  <a:cubicBezTo>
                    <a:pt x="1" y="37484"/>
                    <a:pt x="14630" y="41268"/>
                    <a:pt x="22642" y="44080"/>
                  </a:cubicBezTo>
                  <a:cubicBezTo>
                    <a:pt x="26363" y="45386"/>
                    <a:pt x="29846" y="46005"/>
                    <a:pt x="32463" y="46005"/>
                  </a:cubicBezTo>
                  <a:cubicBezTo>
                    <a:pt x="35179" y="46005"/>
                    <a:pt x="36961" y="45339"/>
                    <a:pt x="37109" y="44080"/>
                  </a:cubicBezTo>
                  <a:cubicBezTo>
                    <a:pt x="37401" y="41609"/>
                    <a:pt x="38279" y="31408"/>
                    <a:pt x="38279" y="31408"/>
                  </a:cubicBezTo>
                  <a:cubicBezTo>
                    <a:pt x="38279" y="31408"/>
                    <a:pt x="39674" y="31529"/>
                    <a:pt x="40886" y="31529"/>
                  </a:cubicBezTo>
                  <a:cubicBezTo>
                    <a:pt x="41695" y="31529"/>
                    <a:pt x="42424" y="31475"/>
                    <a:pt x="42603" y="31296"/>
                  </a:cubicBezTo>
                  <a:cubicBezTo>
                    <a:pt x="43052" y="30846"/>
                    <a:pt x="39790" y="805"/>
                    <a:pt x="19560" y="20"/>
                  </a:cubicBezTo>
                  <a:cubicBezTo>
                    <a:pt x="19232" y="7"/>
                    <a:pt x="18908" y="0"/>
                    <a:pt x="185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3509463" y="2232100"/>
              <a:ext cx="909075" cy="1150100"/>
            </a:xfrm>
            <a:custGeom>
              <a:avLst/>
              <a:gdLst/>
              <a:ahLst/>
              <a:cxnLst/>
              <a:rect l="l" t="t" r="r" b="b"/>
              <a:pathLst>
                <a:path w="36363" h="46004" extrusionOk="0">
                  <a:moveTo>
                    <a:pt x="11901" y="0"/>
                  </a:moveTo>
                  <a:cubicBezTo>
                    <a:pt x="9993" y="0"/>
                    <a:pt x="8199" y="227"/>
                    <a:pt x="6533" y="663"/>
                  </a:cubicBezTo>
                  <a:cubicBezTo>
                    <a:pt x="12150" y="4652"/>
                    <a:pt x="16036" y="10567"/>
                    <a:pt x="15248" y="18104"/>
                  </a:cubicBezTo>
                  <a:cubicBezTo>
                    <a:pt x="14316" y="27020"/>
                    <a:pt x="8030" y="34015"/>
                    <a:pt x="0" y="36398"/>
                  </a:cubicBezTo>
                  <a:cubicBezTo>
                    <a:pt x="4905" y="40623"/>
                    <a:pt x="11466" y="42504"/>
                    <a:pt x="15952" y="44078"/>
                  </a:cubicBezTo>
                  <a:cubicBezTo>
                    <a:pt x="19672" y="45384"/>
                    <a:pt x="23156" y="46004"/>
                    <a:pt x="25773" y="46004"/>
                  </a:cubicBezTo>
                  <a:cubicBezTo>
                    <a:pt x="28489" y="46004"/>
                    <a:pt x="30273" y="45337"/>
                    <a:pt x="30421" y="44078"/>
                  </a:cubicBezTo>
                  <a:cubicBezTo>
                    <a:pt x="30711" y="41607"/>
                    <a:pt x="31589" y="31407"/>
                    <a:pt x="31589" y="31407"/>
                  </a:cubicBezTo>
                  <a:cubicBezTo>
                    <a:pt x="31589" y="31407"/>
                    <a:pt x="32983" y="31528"/>
                    <a:pt x="34195" y="31528"/>
                  </a:cubicBezTo>
                  <a:cubicBezTo>
                    <a:pt x="35005" y="31528"/>
                    <a:pt x="35734" y="31474"/>
                    <a:pt x="35914" y="31295"/>
                  </a:cubicBezTo>
                  <a:cubicBezTo>
                    <a:pt x="36362" y="30845"/>
                    <a:pt x="33099" y="805"/>
                    <a:pt x="12869" y="20"/>
                  </a:cubicBezTo>
                  <a:cubicBezTo>
                    <a:pt x="12543" y="7"/>
                    <a:pt x="12221" y="0"/>
                    <a:pt x="119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867000" y="2337675"/>
              <a:ext cx="553125" cy="917675"/>
            </a:xfrm>
            <a:custGeom>
              <a:avLst/>
              <a:gdLst/>
              <a:ahLst/>
              <a:cxnLst/>
              <a:rect l="l" t="t" r="r" b="b"/>
              <a:pathLst>
                <a:path w="22125" h="36707" extrusionOk="0">
                  <a:moveTo>
                    <a:pt x="8817" y="1"/>
                  </a:moveTo>
                  <a:cubicBezTo>
                    <a:pt x="7336" y="1"/>
                    <a:pt x="5290" y="1695"/>
                    <a:pt x="5128" y="5811"/>
                  </a:cubicBezTo>
                  <a:cubicBezTo>
                    <a:pt x="4935" y="10704"/>
                    <a:pt x="6728" y="14776"/>
                    <a:pt x="3364" y="18159"/>
                  </a:cubicBezTo>
                  <a:cubicBezTo>
                    <a:pt x="1" y="21541"/>
                    <a:pt x="1421" y="25055"/>
                    <a:pt x="3364" y="28791"/>
                  </a:cubicBezTo>
                  <a:cubicBezTo>
                    <a:pt x="5228" y="32374"/>
                    <a:pt x="12468" y="36707"/>
                    <a:pt x="15711" y="36707"/>
                  </a:cubicBezTo>
                  <a:cubicBezTo>
                    <a:pt x="15849" y="36707"/>
                    <a:pt x="15981" y="36699"/>
                    <a:pt x="16104" y="36682"/>
                  </a:cubicBezTo>
                  <a:cubicBezTo>
                    <a:pt x="16728" y="36600"/>
                    <a:pt x="17294" y="27819"/>
                    <a:pt x="17294" y="27819"/>
                  </a:cubicBezTo>
                  <a:cubicBezTo>
                    <a:pt x="17294" y="27819"/>
                    <a:pt x="21327" y="27669"/>
                    <a:pt x="21725" y="27446"/>
                  </a:cubicBezTo>
                  <a:cubicBezTo>
                    <a:pt x="22125" y="27221"/>
                    <a:pt x="19232" y="5198"/>
                    <a:pt x="9579" y="177"/>
                  </a:cubicBezTo>
                  <a:cubicBezTo>
                    <a:pt x="9356" y="61"/>
                    <a:pt x="9096" y="1"/>
                    <a:pt x="8817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450550" y="2531075"/>
              <a:ext cx="342450" cy="342450"/>
            </a:xfrm>
            <a:custGeom>
              <a:avLst/>
              <a:gdLst/>
              <a:ahLst/>
              <a:cxnLst/>
              <a:rect l="l" t="t" r="r" b="b"/>
              <a:pathLst>
                <a:path w="13698" h="13698" extrusionOk="0">
                  <a:moveTo>
                    <a:pt x="6849" y="0"/>
                  </a:moveTo>
                  <a:cubicBezTo>
                    <a:pt x="5033" y="0"/>
                    <a:pt x="3291" y="722"/>
                    <a:pt x="2006" y="2006"/>
                  </a:cubicBezTo>
                  <a:cubicBezTo>
                    <a:pt x="722" y="3291"/>
                    <a:pt x="0" y="5032"/>
                    <a:pt x="0" y="6849"/>
                  </a:cubicBezTo>
                  <a:cubicBezTo>
                    <a:pt x="0" y="8665"/>
                    <a:pt x="722" y="10407"/>
                    <a:pt x="2006" y="11691"/>
                  </a:cubicBezTo>
                  <a:cubicBezTo>
                    <a:pt x="3291" y="12976"/>
                    <a:pt x="5033" y="13697"/>
                    <a:pt x="6849" y="13697"/>
                  </a:cubicBezTo>
                  <a:cubicBezTo>
                    <a:pt x="8666" y="13697"/>
                    <a:pt x="10408" y="12976"/>
                    <a:pt x="11692" y="11691"/>
                  </a:cubicBezTo>
                  <a:cubicBezTo>
                    <a:pt x="12977" y="10407"/>
                    <a:pt x="13697" y="8665"/>
                    <a:pt x="13697" y="6849"/>
                  </a:cubicBezTo>
                  <a:cubicBezTo>
                    <a:pt x="13697" y="5032"/>
                    <a:pt x="12977" y="3291"/>
                    <a:pt x="11692" y="2006"/>
                  </a:cubicBezTo>
                  <a:cubicBezTo>
                    <a:pt x="10408" y="722"/>
                    <a:pt x="8666" y="0"/>
                    <a:pt x="6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3474050" y="2549050"/>
              <a:ext cx="319000" cy="324450"/>
            </a:xfrm>
            <a:custGeom>
              <a:avLst/>
              <a:gdLst/>
              <a:ahLst/>
              <a:cxnLst/>
              <a:rect l="l" t="t" r="r" b="b"/>
              <a:pathLst>
                <a:path w="12760" h="12978" extrusionOk="0">
                  <a:moveTo>
                    <a:pt x="8954" y="1"/>
                  </a:moveTo>
                  <a:lnTo>
                    <a:pt x="8954" y="1"/>
                  </a:lnTo>
                  <a:cubicBezTo>
                    <a:pt x="9109" y="694"/>
                    <a:pt x="9169" y="1427"/>
                    <a:pt x="9109" y="2201"/>
                  </a:cubicBezTo>
                  <a:cubicBezTo>
                    <a:pt x="8719" y="7183"/>
                    <a:pt x="4403" y="9391"/>
                    <a:pt x="1" y="9577"/>
                  </a:cubicBezTo>
                  <a:cubicBezTo>
                    <a:pt x="1190" y="11609"/>
                    <a:pt x="3388" y="12977"/>
                    <a:pt x="5910" y="12977"/>
                  </a:cubicBezTo>
                  <a:cubicBezTo>
                    <a:pt x="9693" y="12977"/>
                    <a:pt x="12759" y="9911"/>
                    <a:pt x="12759" y="6128"/>
                  </a:cubicBezTo>
                  <a:cubicBezTo>
                    <a:pt x="12758" y="3442"/>
                    <a:pt x="11206" y="1123"/>
                    <a:pt x="8954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3475025" y="2601375"/>
              <a:ext cx="81025" cy="145175"/>
            </a:xfrm>
            <a:custGeom>
              <a:avLst/>
              <a:gdLst/>
              <a:ahLst/>
              <a:cxnLst/>
              <a:rect l="l" t="t" r="r" b="b"/>
              <a:pathLst>
                <a:path w="3241" h="5807" extrusionOk="0">
                  <a:moveTo>
                    <a:pt x="2484" y="0"/>
                  </a:moveTo>
                  <a:cubicBezTo>
                    <a:pt x="2371" y="0"/>
                    <a:pt x="2254" y="40"/>
                    <a:pt x="2149" y="135"/>
                  </a:cubicBezTo>
                  <a:cubicBezTo>
                    <a:pt x="634" y="1485"/>
                    <a:pt x="0" y="3458"/>
                    <a:pt x="355" y="5443"/>
                  </a:cubicBezTo>
                  <a:cubicBezTo>
                    <a:pt x="401" y="5697"/>
                    <a:pt x="583" y="5807"/>
                    <a:pt x="778" y="5807"/>
                  </a:cubicBezTo>
                  <a:cubicBezTo>
                    <a:pt x="1072" y="5807"/>
                    <a:pt x="1397" y="5557"/>
                    <a:pt x="1329" y="5175"/>
                  </a:cubicBezTo>
                  <a:cubicBezTo>
                    <a:pt x="1035" y="3534"/>
                    <a:pt x="1628" y="1949"/>
                    <a:pt x="2862" y="847"/>
                  </a:cubicBezTo>
                  <a:cubicBezTo>
                    <a:pt x="3241" y="509"/>
                    <a:pt x="2887" y="0"/>
                    <a:pt x="24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3550975" y="2568675"/>
              <a:ext cx="74950" cy="37675"/>
            </a:xfrm>
            <a:custGeom>
              <a:avLst/>
              <a:gdLst/>
              <a:ahLst/>
              <a:cxnLst/>
              <a:rect l="l" t="t" r="r" b="b"/>
              <a:pathLst>
                <a:path w="2998" h="1507" extrusionOk="0">
                  <a:moveTo>
                    <a:pt x="2252" y="1"/>
                  </a:moveTo>
                  <a:cubicBezTo>
                    <a:pt x="2215" y="1"/>
                    <a:pt x="2176" y="5"/>
                    <a:pt x="2135" y="13"/>
                  </a:cubicBezTo>
                  <a:cubicBezTo>
                    <a:pt x="1567" y="132"/>
                    <a:pt x="1026" y="327"/>
                    <a:pt x="505" y="580"/>
                  </a:cubicBezTo>
                  <a:cubicBezTo>
                    <a:pt x="0" y="825"/>
                    <a:pt x="312" y="1507"/>
                    <a:pt x="781" y="1507"/>
                  </a:cubicBezTo>
                  <a:cubicBezTo>
                    <a:pt x="856" y="1507"/>
                    <a:pt x="934" y="1490"/>
                    <a:pt x="1014" y="1451"/>
                  </a:cubicBezTo>
                  <a:cubicBezTo>
                    <a:pt x="1458" y="1237"/>
                    <a:pt x="1922" y="1087"/>
                    <a:pt x="2403" y="987"/>
                  </a:cubicBezTo>
                  <a:cubicBezTo>
                    <a:pt x="2998" y="862"/>
                    <a:pt x="2800" y="1"/>
                    <a:pt x="2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374275" y="2393400"/>
              <a:ext cx="194875" cy="280550"/>
            </a:xfrm>
            <a:custGeom>
              <a:avLst/>
              <a:gdLst/>
              <a:ahLst/>
              <a:cxnLst/>
              <a:rect l="l" t="t" r="r" b="b"/>
              <a:pathLst>
                <a:path w="7795" h="11222" extrusionOk="0">
                  <a:moveTo>
                    <a:pt x="6754" y="0"/>
                  </a:moveTo>
                  <a:cubicBezTo>
                    <a:pt x="6606" y="0"/>
                    <a:pt x="6453" y="48"/>
                    <a:pt x="6313" y="162"/>
                  </a:cubicBezTo>
                  <a:cubicBezTo>
                    <a:pt x="3106" y="2783"/>
                    <a:pt x="957" y="6326"/>
                    <a:pt x="106" y="10379"/>
                  </a:cubicBezTo>
                  <a:cubicBezTo>
                    <a:pt x="0" y="10888"/>
                    <a:pt x="427" y="11221"/>
                    <a:pt x="823" y="11221"/>
                  </a:cubicBezTo>
                  <a:cubicBezTo>
                    <a:pt x="1085" y="11221"/>
                    <a:pt x="1334" y="11075"/>
                    <a:pt x="1405" y="10737"/>
                  </a:cubicBezTo>
                  <a:cubicBezTo>
                    <a:pt x="2213" y="6889"/>
                    <a:pt x="4221" y="3600"/>
                    <a:pt x="7264" y="1115"/>
                  </a:cubicBezTo>
                  <a:cubicBezTo>
                    <a:pt x="7795" y="681"/>
                    <a:pt x="7309" y="0"/>
                    <a:pt x="67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558625" y="2336925"/>
              <a:ext cx="107675" cy="56425"/>
            </a:xfrm>
            <a:custGeom>
              <a:avLst/>
              <a:gdLst/>
              <a:ahLst/>
              <a:cxnLst/>
              <a:rect l="l" t="t" r="r" b="b"/>
              <a:pathLst>
                <a:path w="4307" h="2257" extrusionOk="0">
                  <a:moveTo>
                    <a:pt x="3517" y="0"/>
                  </a:moveTo>
                  <a:cubicBezTo>
                    <a:pt x="3493" y="0"/>
                    <a:pt x="3469" y="1"/>
                    <a:pt x="3444" y="4"/>
                  </a:cubicBezTo>
                  <a:cubicBezTo>
                    <a:pt x="2419" y="99"/>
                    <a:pt x="1461" y="409"/>
                    <a:pt x="601" y="980"/>
                  </a:cubicBezTo>
                  <a:cubicBezTo>
                    <a:pt x="0" y="1379"/>
                    <a:pt x="370" y="2257"/>
                    <a:pt x="929" y="2257"/>
                  </a:cubicBezTo>
                  <a:cubicBezTo>
                    <a:pt x="1040" y="2257"/>
                    <a:pt x="1159" y="2222"/>
                    <a:pt x="1278" y="2143"/>
                  </a:cubicBezTo>
                  <a:cubicBezTo>
                    <a:pt x="1936" y="1707"/>
                    <a:pt x="2655" y="1423"/>
                    <a:pt x="3444" y="1349"/>
                  </a:cubicBezTo>
                  <a:cubicBezTo>
                    <a:pt x="4275" y="1272"/>
                    <a:pt x="4306" y="0"/>
                    <a:pt x="3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251100" y="2439425"/>
              <a:ext cx="84450" cy="376250"/>
            </a:xfrm>
            <a:custGeom>
              <a:avLst/>
              <a:gdLst/>
              <a:ahLst/>
              <a:cxnLst/>
              <a:rect l="l" t="t" r="r" b="b"/>
              <a:pathLst>
                <a:path w="3378" h="15050" extrusionOk="0">
                  <a:moveTo>
                    <a:pt x="2561" y="0"/>
                  </a:moveTo>
                  <a:cubicBezTo>
                    <a:pt x="2293" y="0"/>
                    <a:pt x="2028" y="142"/>
                    <a:pt x="1927" y="470"/>
                  </a:cubicBezTo>
                  <a:cubicBezTo>
                    <a:pt x="529" y="5011"/>
                    <a:pt x="0" y="9666"/>
                    <a:pt x="356" y="14404"/>
                  </a:cubicBezTo>
                  <a:cubicBezTo>
                    <a:pt x="389" y="14834"/>
                    <a:pt x="742" y="15050"/>
                    <a:pt x="1079" y="15050"/>
                  </a:cubicBezTo>
                  <a:cubicBezTo>
                    <a:pt x="1415" y="15050"/>
                    <a:pt x="1734" y="14835"/>
                    <a:pt x="1702" y="14404"/>
                  </a:cubicBezTo>
                  <a:cubicBezTo>
                    <a:pt x="1356" y="9783"/>
                    <a:pt x="1861" y="5257"/>
                    <a:pt x="3224" y="826"/>
                  </a:cubicBezTo>
                  <a:cubicBezTo>
                    <a:pt x="3378" y="327"/>
                    <a:pt x="2967" y="0"/>
                    <a:pt x="25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3272525" y="2870825"/>
              <a:ext cx="70000" cy="115850"/>
            </a:xfrm>
            <a:custGeom>
              <a:avLst/>
              <a:gdLst/>
              <a:ahLst/>
              <a:cxnLst/>
              <a:rect l="l" t="t" r="r" b="b"/>
              <a:pathLst>
                <a:path w="2800" h="4634" extrusionOk="0">
                  <a:moveTo>
                    <a:pt x="822" y="1"/>
                  </a:moveTo>
                  <a:cubicBezTo>
                    <a:pt x="424" y="1"/>
                    <a:pt x="0" y="332"/>
                    <a:pt x="114" y="840"/>
                  </a:cubicBezTo>
                  <a:cubicBezTo>
                    <a:pt x="385" y="2043"/>
                    <a:pt x="810" y="3194"/>
                    <a:pt x="1368" y="4294"/>
                  </a:cubicBezTo>
                  <a:cubicBezTo>
                    <a:pt x="1491" y="4534"/>
                    <a:pt x="1687" y="4634"/>
                    <a:pt x="1888" y="4634"/>
                  </a:cubicBezTo>
                  <a:cubicBezTo>
                    <a:pt x="2333" y="4634"/>
                    <a:pt x="2800" y="4146"/>
                    <a:pt x="2530" y="3614"/>
                  </a:cubicBezTo>
                  <a:cubicBezTo>
                    <a:pt x="2022" y="2616"/>
                    <a:pt x="1658" y="1576"/>
                    <a:pt x="1413" y="482"/>
                  </a:cubicBezTo>
                  <a:cubicBezTo>
                    <a:pt x="1337" y="146"/>
                    <a:pt x="1085" y="1"/>
                    <a:pt x="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4101400" y="2242300"/>
              <a:ext cx="281975" cy="298300"/>
            </a:xfrm>
            <a:custGeom>
              <a:avLst/>
              <a:gdLst/>
              <a:ahLst/>
              <a:cxnLst/>
              <a:rect l="l" t="t" r="r" b="b"/>
              <a:pathLst>
                <a:path w="11279" h="11932" extrusionOk="0">
                  <a:moveTo>
                    <a:pt x="1060" y="1"/>
                  </a:moveTo>
                  <a:cubicBezTo>
                    <a:pt x="495" y="1"/>
                    <a:pt x="0" y="685"/>
                    <a:pt x="543" y="1106"/>
                  </a:cubicBezTo>
                  <a:cubicBezTo>
                    <a:pt x="4290" y="4013"/>
                    <a:pt x="7396" y="7521"/>
                    <a:pt x="9811" y="11608"/>
                  </a:cubicBezTo>
                  <a:cubicBezTo>
                    <a:pt x="9946" y="11836"/>
                    <a:pt x="10148" y="11931"/>
                    <a:pt x="10352" y="11931"/>
                  </a:cubicBezTo>
                  <a:cubicBezTo>
                    <a:pt x="10813" y="11931"/>
                    <a:pt x="11279" y="11446"/>
                    <a:pt x="10973" y="10928"/>
                  </a:cubicBezTo>
                  <a:cubicBezTo>
                    <a:pt x="8505" y="6749"/>
                    <a:pt x="5330" y="3129"/>
                    <a:pt x="1495" y="154"/>
                  </a:cubicBezTo>
                  <a:cubicBezTo>
                    <a:pt x="1357" y="47"/>
                    <a:pt x="1206" y="1"/>
                    <a:pt x="1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4368675" y="2578950"/>
              <a:ext cx="61525" cy="102575"/>
            </a:xfrm>
            <a:custGeom>
              <a:avLst/>
              <a:gdLst/>
              <a:ahLst/>
              <a:cxnLst/>
              <a:rect l="l" t="t" r="r" b="b"/>
              <a:pathLst>
                <a:path w="2461" h="4103" extrusionOk="0">
                  <a:moveTo>
                    <a:pt x="817" y="1"/>
                  </a:moveTo>
                  <a:cubicBezTo>
                    <a:pt x="412" y="1"/>
                    <a:pt x="0" y="328"/>
                    <a:pt x="153" y="829"/>
                  </a:cubicBezTo>
                  <a:cubicBezTo>
                    <a:pt x="439" y="1763"/>
                    <a:pt x="724" y="2697"/>
                    <a:pt x="1009" y="3633"/>
                  </a:cubicBezTo>
                  <a:cubicBezTo>
                    <a:pt x="1109" y="3960"/>
                    <a:pt x="1375" y="4102"/>
                    <a:pt x="1642" y="4102"/>
                  </a:cubicBezTo>
                  <a:cubicBezTo>
                    <a:pt x="2049" y="4102"/>
                    <a:pt x="2460" y="3775"/>
                    <a:pt x="2306" y="3274"/>
                  </a:cubicBezTo>
                  <a:cubicBezTo>
                    <a:pt x="2021" y="2341"/>
                    <a:pt x="1736" y="1407"/>
                    <a:pt x="1450" y="471"/>
                  </a:cubicBezTo>
                  <a:cubicBezTo>
                    <a:pt x="1350" y="143"/>
                    <a:pt x="1085" y="1"/>
                    <a:pt x="8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4352950" y="2373875"/>
              <a:ext cx="141350" cy="275700"/>
            </a:xfrm>
            <a:custGeom>
              <a:avLst/>
              <a:gdLst/>
              <a:ahLst/>
              <a:cxnLst/>
              <a:rect l="l" t="t" r="r" b="b"/>
              <a:pathLst>
                <a:path w="5654" h="11028" extrusionOk="0">
                  <a:moveTo>
                    <a:pt x="921" y="1"/>
                  </a:moveTo>
                  <a:cubicBezTo>
                    <a:pt x="466" y="1"/>
                    <a:pt x="1" y="485"/>
                    <a:pt x="296" y="1008"/>
                  </a:cubicBezTo>
                  <a:cubicBezTo>
                    <a:pt x="2003" y="4031"/>
                    <a:pt x="3304" y="7203"/>
                    <a:pt x="4219" y="10551"/>
                  </a:cubicBezTo>
                  <a:cubicBezTo>
                    <a:pt x="4309" y="10884"/>
                    <a:pt x="4569" y="11027"/>
                    <a:pt x="4835" y="11027"/>
                  </a:cubicBezTo>
                  <a:cubicBezTo>
                    <a:pt x="5238" y="11027"/>
                    <a:pt x="5653" y="10698"/>
                    <a:pt x="5516" y="10194"/>
                  </a:cubicBezTo>
                  <a:cubicBezTo>
                    <a:pt x="4572" y="6734"/>
                    <a:pt x="3219" y="3451"/>
                    <a:pt x="1458" y="330"/>
                  </a:cubicBezTo>
                  <a:cubicBezTo>
                    <a:pt x="1326" y="97"/>
                    <a:pt x="1125" y="1"/>
                    <a:pt x="9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178525" y="2753625"/>
              <a:ext cx="83300" cy="260625"/>
            </a:xfrm>
            <a:custGeom>
              <a:avLst/>
              <a:gdLst/>
              <a:ahLst/>
              <a:cxnLst/>
              <a:rect l="l" t="t" r="r" b="b"/>
              <a:pathLst>
                <a:path w="3332" h="10425" extrusionOk="0">
                  <a:moveTo>
                    <a:pt x="643" y="0"/>
                  </a:moveTo>
                  <a:cubicBezTo>
                    <a:pt x="307" y="0"/>
                    <a:pt x="0" y="212"/>
                    <a:pt x="56" y="639"/>
                  </a:cubicBezTo>
                  <a:cubicBezTo>
                    <a:pt x="461" y="3787"/>
                    <a:pt x="1065" y="6885"/>
                    <a:pt x="1898" y="9948"/>
                  </a:cubicBezTo>
                  <a:cubicBezTo>
                    <a:pt x="1988" y="10280"/>
                    <a:pt x="2248" y="10424"/>
                    <a:pt x="2514" y="10424"/>
                  </a:cubicBezTo>
                  <a:cubicBezTo>
                    <a:pt x="2916" y="10424"/>
                    <a:pt x="3332" y="10095"/>
                    <a:pt x="3195" y="9591"/>
                  </a:cubicBezTo>
                  <a:cubicBezTo>
                    <a:pt x="2394" y="6646"/>
                    <a:pt x="1791" y="3665"/>
                    <a:pt x="1401" y="639"/>
                  </a:cubicBezTo>
                  <a:cubicBezTo>
                    <a:pt x="1346" y="215"/>
                    <a:pt x="980" y="0"/>
                    <a:pt x="6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3248850" y="3053150"/>
              <a:ext cx="79350" cy="105200"/>
            </a:xfrm>
            <a:custGeom>
              <a:avLst/>
              <a:gdLst/>
              <a:ahLst/>
              <a:cxnLst/>
              <a:rect l="l" t="t" r="r" b="b"/>
              <a:pathLst>
                <a:path w="3174" h="4208" extrusionOk="0">
                  <a:moveTo>
                    <a:pt x="903" y="0"/>
                  </a:moveTo>
                  <a:cubicBezTo>
                    <a:pt x="471" y="0"/>
                    <a:pt x="0" y="491"/>
                    <a:pt x="238" y="1030"/>
                  </a:cubicBezTo>
                  <a:cubicBezTo>
                    <a:pt x="673" y="2011"/>
                    <a:pt x="1162" y="2961"/>
                    <a:pt x="1706" y="3884"/>
                  </a:cubicBezTo>
                  <a:cubicBezTo>
                    <a:pt x="1841" y="4113"/>
                    <a:pt x="2044" y="4208"/>
                    <a:pt x="2248" y="4208"/>
                  </a:cubicBezTo>
                  <a:cubicBezTo>
                    <a:pt x="2709" y="4208"/>
                    <a:pt x="3173" y="3724"/>
                    <a:pt x="2867" y="3204"/>
                  </a:cubicBezTo>
                  <a:cubicBezTo>
                    <a:pt x="2324" y="2281"/>
                    <a:pt x="1835" y="1330"/>
                    <a:pt x="1401" y="350"/>
                  </a:cubicBezTo>
                  <a:cubicBezTo>
                    <a:pt x="1291" y="103"/>
                    <a:pt x="1101" y="0"/>
                    <a:pt x="9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4105450" y="2395900"/>
              <a:ext cx="124950" cy="121850"/>
            </a:xfrm>
            <a:custGeom>
              <a:avLst/>
              <a:gdLst/>
              <a:ahLst/>
              <a:cxnLst/>
              <a:rect l="l" t="t" r="r" b="b"/>
              <a:pathLst>
                <a:path w="4998" h="4874" extrusionOk="0">
                  <a:moveTo>
                    <a:pt x="1026" y="0"/>
                  </a:moveTo>
                  <a:cubicBezTo>
                    <a:pt x="479" y="0"/>
                    <a:pt x="0" y="680"/>
                    <a:pt x="518" y="1123"/>
                  </a:cubicBezTo>
                  <a:cubicBezTo>
                    <a:pt x="1687" y="2122"/>
                    <a:pt x="2687" y="3262"/>
                    <a:pt x="3512" y="4560"/>
                  </a:cubicBezTo>
                  <a:cubicBezTo>
                    <a:pt x="3652" y="4782"/>
                    <a:pt x="3858" y="4874"/>
                    <a:pt x="4063" y="4874"/>
                  </a:cubicBezTo>
                  <a:cubicBezTo>
                    <a:pt x="4532" y="4874"/>
                    <a:pt x="4998" y="4392"/>
                    <a:pt x="4674" y="3880"/>
                  </a:cubicBezTo>
                  <a:cubicBezTo>
                    <a:pt x="3791" y="2490"/>
                    <a:pt x="2723" y="1243"/>
                    <a:pt x="1469" y="171"/>
                  </a:cubicBezTo>
                  <a:cubicBezTo>
                    <a:pt x="1329" y="51"/>
                    <a:pt x="1175" y="0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4218150" y="2534600"/>
              <a:ext cx="115100" cy="207100"/>
            </a:xfrm>
            <a:custGeom>
              <a:avLst/>
              <a:gdLst/>
              <a:ahLst/>
              <a:cxnLst/>
              <a:rect l="l" t="t" r="r" b="b"/>
              <a:pathLst>
                <a:path w="4604" h="8284" extrusionOk="0">
                  <a:moveTo>
                    <a:pt x="905" y="1"/>
                  </a:moveTo>
                  <a:cubicBezTo>
                    <a:pt x="471" y="1"/>
                    <a:pt x="0" y="491"/>
                    <a:pt x="242" y="1029"/>
                  </a:cubicBezTo>
                  <a:cubicBezTo>
                    <a:pt x="1251" y="3275"/>
                    <a:pt x="2207" y="5543"/>
                    <a:pt x="3113" y="7834"/>
                  </a:cubicBezTo>
                  <a:cubicBezTo>
                    <a:pt x="3237" y="8148"/>
                    <a:pt x="3515" y="8284"/>
                    <a:pt x="3786" y="8284"/>
                  </a:cubicBezTo>
                  <a:cubicBezTo>
                    <a:pt x="4203" y="8284"/>
                    <a:pt x="4603" y="7964"/>
                    <a:pt x="4411" y="7476"/>
                  </a:cubicBezTo>
                  <a:cubicBezTo>
                    <a:pt x="3463" y="5076"/>
                    <a:pt x="2462" y="2702"/>
                    <a:pt x="1404" y="350"/>
                  </a:cubicBezTo>
                  <a:cubicBezTo>
                    <a:pt x="1293" y="103"/>
                    <a:pt x="1103" y="1"/>
                    <a:pt x="9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3789000" y="2258050"/>
              <a:ext cx="29425" cy="29425"/>
            </a:xfrm>
            <a:custGeom>
              <a:avLst/>
              <a:gdLst/>
              <a:ahLst/>
              <a:cxnLst/>
              <a:rect l="l" t="t" r="r" b="b"/>
              <a:pathLst>
                <a:path w="1177" h="1177" extrusionOk="0">
                  <a:moveTo>
                    <a:pt x="588" y="0"/>
                  </a:moveTo>
                  <a:cubicBezTo>
                    <a:pt x="263" y="0"/>
                    <a:pt x="1" y="263"/>
                    <a:pt x="1" y="589"/>
                  </a:cubicBezTo>
                  <a:cubicBezTo>
                    <a:pt x="1" y="914"/>
                    <a:pt x="263" y="1176"/>
                    <a:pt x="588" y="1176"/>
                  </a:cubicBezTo>
                  <a:cubicBezTo>
                    <a:pt x="914" y="1176"/>
                    <a:pt x="1177" y="914"/>
                    <a:pt x="1177" y="589"/>
                  </a:cubicBezTo>
                  <a:cubicBezTo>
                    <a:pt x="1177" y="263"/>
                    <a:pt x="914" y="0"/>
                    <a:pt x="588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3885800" y="2272725"/>
              <a:ext cx="29425" cy="29450"/>
            </a:xfrm>
            <a:custGeom>
              <a:avLst/>
              <a:gdLst/>
              <a:ahLst/>
              <a:cxnLst/>
              <a:rect l="l" t="t" r="r" b="b"/>
              <a:pathLst>
                <a:path w="1177" h="1178" extrusionOk="0">
                  <a:moveTo>
                    <a:pt x="589" y="1"/>
                  </a:moveTo>
                  <a:cubicBezTo>
                    <a:pt x="264" y="1"/>
                    <a:pt x="0" y="264"/>
                    <a:pt x="0" y="589"/>
                  </a:cubicBezTo>
                  <a:cubicBezTo>
                    <a:pt x="0" y="914"/>
                    <a:pt x="264" y="1178"/>
                    <a:pt x="589" y="1178"/>
                  </a:cubicBezTo>
                  <a:cubicBezTo>
                    <a:pt x="914" y="1178"/>
                    <a:pt x="1176" y="914"/>
                    <a:pt x="1176" y="589"/>
                  </a:cubicBezTo>
                  <a:cubicBezTo>
                    <a:pt x="1176" y="264"/>
                    <a:pt x="914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3983500" y="2302150"/>
              <a:ext cx="29425" cy="29475"/>
            </a:xfrm>
            <a:custGeom>
              <a:avLst/>
              <a:gdLst/>
              <a:ahLst/>
              <a:cxnLst/>
              <a:rect l="l" t="t" r="r" b="b"/>
              <a:pathLst>
                <a:path w="1177" h="1179" extrusionOk="0">
                  <a:moveTo>
                    <a:pt x="589" y="1"/>
                  </a:moveTo>
                  <a:cubicBezTo>
                    <a:pt x="264" y="1"/>
                    <a:pt x="0" y="265"/>
                    <a:pt x="0" y="590"/>
                  </a:cubicBezTo>
                  <a:cubicBezTo>
                    <a:pt x="0" y="913"/>
                    <a:pt x="264" y="1178"/>
                    <a:pt x="589" y="1178"/>
                  </a:cubicBezTo>
                  <a:cubicBezTo>
                    <a:pt x="913" y="1178"/>
                    <a:pt x="1176" y="913"/>
                    <a:pt x="1176" y="590"/>
                  </a:cubicBezTo>
                  <a:cubicBezTo>
                    <a:pt x="1176" y="265"/>
                    <a:pt x="913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633475" y="3120775"/>
              <a:ext cx="29475" cy="29475"/>
            </a:xfrm>
            <a:custGeom>
              <a:avLst/>
              <a:gdLst/>
              <a:ahLst/>
              <a:cxnLst/>
              <a:rect l="l" t="t" r="r" b="b"/>
              <a:pathLst>
                <a:path w="1179" h="1179" extrusionOk="0">
                  <a:moveTo>
                    <a:pt x="589" y="1"/>
                  </a:moveTo>
                  <a:cubicBezTo>
                    <a:pt x="265" y="1"/>
                    <a:pt x="1" y="265"/>
                    <a:pt x="1" y="589"/>
                  </a:cubicBezTo>
                  <a:cubicBezTo>
                    <a:pt x="1" y="914"/>
                    <a:pt x="265" y="1178"/>
                    <a:pt x="589" y="1178"/>
                  </a:cubicBezTo>
                  <a:cubicBezTo>
                    <a:pt x="914" y="1178"/>
                    <a:pt x="1178" y="914"/>
                    <a:pt x="1178" y="589"/>
                  </a:cubicBezTo>
                  <a:cubicBezTo>
                    <a:pt x="1178" y="265"/>
                    <a:pt x="914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3705075" y="3070375"/>
              <a:ext cx="29425" cy="29450"/>
            </a:xfrm>
            <a:custGeom>
              <a:avLst/>
              <a:gdLst/>
              <a:ahLst/>
              <a:cxnLst/>
              <a:rect l="l" t="t" r="r" b="b"/>
              <a:pathLst>
                <a:path w="1177" h="1178" extrusionOk="0">
                  <a:moveTo>
                    <a:pt x="588" y="0"/>
                  </a:moveTo>
                  <a:cubicBezTo>
                    <a:pt x="264" y="0"/>
                    <a:pt x="1" y="264"/>
                    <a:pt x="1" y="589"/>
                  </a:cubicBezTo>
                  <a:cubicBezTo>
                    <a:pt x="1" y="913"/>
                    <a:pt x="264" y="1177"/>
                    <a:pt x="588" y="1177"/>
                  </a:cubicBezTo>
                  <a:cubicBezTo>
                    <a:pt x="913" y="1177"/>
                    <a:pt x="1177" y="913"/>
                    <a:pt x="1177" y="589"/>
                  </a:cubicBezTo>
                  <a:cubicBezTo>
                    <a:pt x="1177" y="264"/>
                    <a:pt x="914" y="0"/>
                    <a:pt x="588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3621125" y="3494250"/>
              <a:ext cx="235325" cy="34775"/>
            </a:xfrm>
            <a:custGeom>
              <a:avLst/>
              <a:gdLst/>
              <a:ahLst/>
              <a:cxnLst/>
              <a:rect l="l" t="t" r="r" b="b"/>
              <a:pathLst>
                <a:path w="9413" h="1391" extrusionOk="0">
                  <a:moveTo>
                    <a:pt x="863" y="0"/>
                  </a:moveTo>
                  <a:cubicBezTo>
                    <a:pt x="1" y="0"/>
                    <a:pt x="1" y="1341"/>
                    <a:pt x="867" y="1346"/>
                  </a:cubicBezTo>
                  <a:cubicBezTo>
                    <a:pt x="3426" y="1361"/>
                    <a:pt x="5986" y="1377"/>
                    <a:pt x="8546" y="1391"/>
                  </a:cubicBezTo>
                  <a:cubicBezTo>
                    <a:pt x="8547" y="1391"/>
                    <a:pt x="8549" y="1391"/>
                    <a:pt x="8551" y="1391"/>
                  </a:cubicBezTo>
                  <a:cubicBezTo>
                    <a:pt x="9412" y="1391"/>
                    <a:pt x="9411" y="51"/>
                    <a:pt x="8546" y="45"/>
                  </a:cubicBezTo>
                  <a:cubicBezTo>
                    <a:pt x="5986" y="31"/>
                    <a:pt x="3426" y="15"/>
                    <a:pt x="867" y="0"/>
                  </a:cubicBezTo>
                  <a:cubicBezTo>
                    <a:pt x="866" y="0"/>
                    <a:pt x="864" y="0"/>
                    <a:pt x="8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3867725" y="3492350"/>
              <a:ext cx="103675" cy="33650"/>
            </a:xfrm>
            <a:custGeom>
              <a:avLst/>
              <a:gdLst/>
              <a:ahLst/>
              <a:cxnLst/>
              <a:rect l="l" t="t" r="r" b="b"/>
              <a:pathLst>
                <a:path w="4147" h="1346" extrusionOk="0">
                  <a:moveTo>
                    <a:pt x="868" y="0"/>
                  </a:moveTo>
                  <a:cubicBezTo>
                    <a:pt x="3" y="0"/>
                    <a:pt x="0" y="1346"/>
                    <a:pt x="868" y="1346"/>
                  </a:cubicBezTo>
                  <a:lnTo>
                    <a:pt x="3279" y="1346"/>
                  </a:lnTo>
                  <a:cubicBezTo>
                    <a:pt x="4144" y="1346"/>
                    <a:pt x="4147" y="0"/>
                    <a:pt x="3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4200600" y="2820550"/>
              <a:ext cx="36750" cy="52975"/>
            </a:xfrm>
            <a:custGeom>
              <a:avLst/>
              <a:gdLst/>
              <a:ahLst/>
              <a:cxnLst/>
              <a:rect l="l" t="t" r="r" b="b"/>
              <a:pathLst>
                <a:path w="1470" h="2119" extrusionOk="0">
                  <a:moveTo>
                    <a:pt x="735" y="1"/>
                  </a:moveTo>
                  <a:cubicBezTo>
                    <a:pt x="329" y="1"/>
                    <a:pt x="1" y="476"/>
                    <a:pt x="1" y="1060"/>
                  </a:cubicBezTo>
                  <a:cubicBezTo>
                    <a:pt x="1" y="1645"/>
                    <a:pt x="329" y="2118"/>
                    <a:pt x="735" y="2118"/>
                  </a:cubicBezTo>
                  <a:cubicBezTo>
                    <a:pt x="1141" y="2118"/>
                    <a:pt x="1469" y="1644"/>
                    <a:pt x="1469" y="1060"/>
                  </a:cubicBezTo>
                  <a:cubicBezTo>
                    <a:pt x="1469" y="476"/>
                    <a:pt x="1141" y="2"/>
                    <a:pt x="7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03" name="Google Shape;803;p1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4" name="Google Shape;804;p16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805" name="Google Shape;805;p16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806" name="Google Shape;806;p16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7" name="Google Shape;807;p16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808" name="Google Shape;808;p16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" name="Google Shape;809;p16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" name="Google Shape;810;p16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" name="Google Shape;811;p16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" name="Google Shape;812;p16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" name="Google Shape;813;p16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14" name="Google Shape;814;p16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815" name="Google Shape;815;p16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6" name="Google Shape;816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16"/>
          <p:cNvSpPr txBox="1">
            <a:spLocks noGrp="1"/>
          </p:cNvSpPr>
          <p:nvPr>
            <p:ph type="subTitle" idx="1"/>
          </p:nvPr>
        </p:nvSpPr>
        <p:spPr>
          <a:xfrm>
            <a:off x="720150" y="3967049"/>
            <a:ext cx="7704000" cy="634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" name="Google Shape;1075;p24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61" r:id="rId7"/>
    <p:sldLayoutId id="2147483662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32"/>
          <p:cNvSpPr txBox="1">
            <a:spLocks noGrp="1"/>
          </p:cNvSpPr>
          <p:nvPr>
            <p:ph type="ctrTitle"/>
          </p:nvPr>
        </p:nvSpPr>
        <p:spPr>
          <a:xfrm>
            <a:off x="1319275" y="590075"/>
            <a:ext cx="6505500" cy="240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latin typeface="Zen Dots"/>
                <a:ea typeface="Zen Dots"/>
                <a:cs typeface="Zen Dots"/>
                <a:sym typeface="Zen Dots"/>
              </a:rPr>
              <a:t> </a:t>
            </a:r>
            <a:r>
              <a:rPr lang="en" sz="6000" b="1" dirty="0">
                <a:latin typeface="Zen Dots"/>
                <a:ea typeface="Zen Dots"/>
                <a:cs typeface="Zen Dots"/>
                <a:sym typeface="Zen Dots"/>
              </a:rPr>
              <a:t>APLIKASI KONVERSI  </a:t>
            </a:r>
            <a:r>
              <a:rPr lang="en" sz="2000" dirty="0">
                <a:solidFill>
                  <a:schemeClr val="dk2"/>
                </a:solidFill>
              </a:rPr>
              <a:t>DESIMAL KE HEXADESIMAL</a:t>
            </a:r>
            <a:endParaRPr sz="2000" dirty="0">
              <a:solidFill>
                <a:schemeClr val="dk2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62" name="Google Shape;1262;p32"/>
          <p:cNvSpPr txBox="1">
            <a:spLocks noGrp="1"/>
          </p:cNvSpPr>
          <p:nvPr>
            <p:ph type="subTitle" idx="1"/>
          </p:nvPr>
        </p:nvSpPr>
        <p:spPr>
          <a:xfrm>
            <a:off x="2904750" y="3454171"/>
            <a:ext cx="3334500" cy="362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DASAR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42"/>
          <p:cNvSpPr txBox="1">
            <a:spLocks noGrp="1"/>
          </p:cNvSpPr>
          <p:nvPr>
            <p:ph type="subTitle" idx="1"/>
          </p:nvPr>
        </p:nvSpPr>
        <p:spPr>
          <a:xfrm>
            <a:off x="2875287" y="3006063"/>
            <a:ext cx="3393426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 dirty="0"/>
              <a:t>TERIMA KASIH</a:t>
            </a:r>
            <a:endParaRPr sz="3200" dirty="0"/>
          </a:p>
        </p:txBody>
      </p:sp>
      <p:sp>
        <p:nvSpPr>
          <p:cNvPr id="1717" name="Google Shape;1717;p42"/>
          <p:cNvSpPr txBox="1">
            <a:spLocks noGrp="1"/>
          </p:cNvSpPr>
          <p:nvPr>
            <p:ph type="title"/>
          </p:nvPr>
        </p:nvSpPr>
        <p:spPr>
          <a:xfrm>
            <a:off x="720150" y="1431300"/>
            <a:ext cx="7704000" cy="16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SEKIAN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3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Data</a:t>
            </a:r>
            <a:r>
              <a:rPr lang="en" dirty="0"/>
              <a:t>  Diri</a:t>
            </a:r>
            <a:endParaRPr dirty="0"/>
          </a:p>
        </p:txBody>
      </p:sp>
      <p:sp>
        <p:nvSpPr>
          <p:cNvPr id="1268" name="Google Shape;1268;p33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Data Diri </a:t>
            </a:r>
            <a:endParaRPr sz="1800" b="1" dirty="0"/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-US" sz="1800" b="1" dirty="0">
                <a:solidFill>
                  <a:schemeClr val="bg1"/>
                </a:solidFill>
              </a:rPr>
              <a:t>Nama	: Farrel </a:t>
            </a:r>
            <a:r>
              <a:rPr lang="en-US" sz="1800" b="1" dirty="0" err="1">
                <a:solidFill>
                  <a:schemeClr val="bg1"/>
                </a:solidFill>
              </a:rPr>
              <a:t>Zacky</a:t>
            </a:r>
            <a:r>
              <a:rPr lang="en-US" sz="1800" b="1" dirty="0">
                <a:solidFill>
                  <a:schemeClr val="bg1"/>
                </a:solidFill>
              </a:rPr>
              <a:t> As </a:t>
            </a:r>
            <a:r>
              <a:rPr lang="en-US" sz="1800" b="1" dirty="0" err="1">
                <a:solidFill>
                  <a:schemeClr val="bg1"/>
                </a:solidFill>
              </a:rPr>
              <a:t>Syahid</a:t>
            </a:r>
            <a:r>
              <a:rPr lang="en-US" sz="1800" b="1" dirty="0">
                <a:solidFill>
                  <a:schemeClr val="bg1"/>
                </a:solidFill>
              </a:rPr>
              <a:t> Ramadhani</a:t>
            </a:r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-US" sz="1800" b="1" dirty="0" err="1">
                <a:solidFill>
                  <a:schemeClr val="bg1"/>
                </a:solidFill>
              </a:rPr>
              <a:t>NIM</a:t>
            </a:r>
            <a:r>
              <a:rPr lang="en-US" sz="1800" b="1" dirty="0">
                <a:solidFill>
                  <a:schemeClr val="bg1"/>
                </a:solidFill>
              </a:rPr>
              <a:t>	: 2200018061</a:t>
            </a:r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-US" sz="1800" b="1" dirty="0" err="1">
                <a:solidFill>
                  <a:schemeClr val="bg1"/>
                </a:solidFill>
              </a:rPr>
              <a:t>Kelas</a:t>
            </a:r>
            <a:r>
              <a:rPr lang="en-US" sz="1800" b="1" dirty="0">
                <a:solidFill>
                  <a:schemeClr val="bg1"/>
                </a:solidFill>
              </a:rPr>
              <a:t>	: B</a:t>
            </a:r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endParaRPr lang="en-US" sz="1800" b="1" dirty="0">
              <a:solidFill>
                <a:schemeClr val="bg1"/>
              </a:solidFill>
            </a:endParaRPr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-US" sz="1800" b="1" dirty="0">
                <a:solidFill>
                  <a:schemeClr val="bg1"/>
                </a:solidFill>
              </a:rPr>
              <a:t>Link </a:t>
            </a:r>
            <a:r>
              <a:rPr lang="en-US" sz="1800" b="1" dirty="0" err="1">
                <a:solidFill>
                  <a:schemeClr val="bg1"/>
                </a:solidFill>
              </a:rPr>
              <a:t>Github</a:t>
            </a:r>
            <a:r>
              <a:rPr lang="en-US" sz="1800" b="1" dirty="0">
                <a:solidFill>
                  <a:schemeClr val="bg1"/>
                </a:solidFill>
              </a:rPr>
              <a:t> : https://</a:t>
            </a:r>
            <a:r>
              <a:rPr lang="en-US" sz="1800" b="1" dirty="0" err="1">
                <a:solidFill>
                  <a:schemeClr val="bg1"/>
                </a:solidFill>
              </a:rPr>
              <a:t>github.com</a:t>
            </a:r>
            <a:r>
              <a:rPr lang="en-US" sz="1800" b="1" dirty="0">
                <a:solidFill>
                  <a:schemeClr val="bg1"/>
                </a:solidFill>
              </a:rPr>
              <a:t>/2200018061/</a:t>
            </a:r>
            <a:r>
              <a:rPr lang="en-US" sz="1800" b="1" dirty="0" err="1">
                <a:solidFill>
                  <a:schemeClr val="bg1"/>
                </a:solidFill>
              </a:rPr>
              <a:t>Aplikasi-Konversi-Desimal-Ke-Hexadesimal</a:t>
            </a:r>
            <a:endParaRPr lang="en-US" sz="1800" b="1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2ED4C7-6A83-D014-2F99-D9CBA4F3A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679" y="1378443"/>
            <a:ext cx="821417" cy="8214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37"/>
          <p:cNvSpPr/>
          <p:nvPr/>
        </p:nvSpPr>
        <p:spPr>
          <a:xfrm>
            <a:off x="4876875" y="3287925"/>
            <a:ext cx="2907600" cy="13191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37"/>
          <p:cNvSpPr/>
          <p:nvPr/>
        </p:nvSpPr>
        <p:spPr>
          <a:xfrm>
            <a:off x="1353061" y="1421263"/>
            <a:ext cx="2902167" cy="1642525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37"/>
          <p:cNvSpPr txBox="1">
            <a:spLocks noGrp="1"/>
          </p:cNvSpPr>
          <p:nvPr>
            <p:ph type="subTitle" idx="1"/>
          </p:nvPr>
        </p:nvSpPr>
        <p:spPr>
          <a:xfrm>
            <a:off x="1359525" y="1645625"/>
            <a:ext cx="2907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Deskripsi</a:t>
            </a:r>
            <a:endParaRPr dirty="0"/>
          </a:p>
        </p:txBody>
      </p:sp>
      <p:sp>
        <p:nvSpPr>
          <p:cNvPr id="1353" name="Google Shape;1353;p37"/>
          <p:cNvSpPr txBox="1">
            <a:spLocks noGrp="1"/>
          </p:cNvSpPr>
          <p:nvPr>
            <p:ph type="subTitle" idx="2"/>
          </p:nvPr>
        </p:nvSpPr>
        <p:spPr>
          <a:xfrm>
            <a:off x="4876875" y="3506050"/>
            <a:ext cx="2907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Fitur-fitur</a:t>
            </a:r>
            <a:endParaRPr dirty="0"/>
          </a:p>
        </p:txBody>
      </p:sp>
      <p:sp>
        <p:nvSpPr>
          <p:cNvPr id="1354" name="Google Shape;1354;p37"/>
          <p:cNvSpPr txBox="1">
            <a:spLocks noGrp="1"/>
          </p:cNvSpPr>
          <p:nvPr>
            <p:ph type="subTitle" idx="3"/>
          </p:nvPr>
        </p:nvSpPr>
        <p:spPr>
          <a:xfrm>
            <a:off x="1361201" y="2111861"/>
            <a:ext cx="2907600" cy="961225"/>
          </a:xfrm>
          <a:prstGeom prst="rect">
            <a:avLst/>
          </a:prstGeom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Program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program </a:t>
            </a:r>
            <a:r>
              <a:rPr lang="en-US" dirty="0" err="1"/>
              <a:t>konversi</a:t>
            </a:r>
            <a:r>
              <a:rPr lang="en-US" dirty="0"/>
              <a:t> </a:t>
            </a:r>
            <a:r>
              <a:rPr lang="en-US" dirty="0" err="1"/>
              <a:t>desimal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hexadesimal</a:t>
            </a:r>
            <a:r>
              <a:rPr lang="en-US" dirty="0"/>
              <a:t> yang </a:t>
            </a:r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mengkonversi</a:t>
            </a:r>
            <a:r>
              <a:rPr lang="en-US" dirty="0"/>
              <a:t> </a:t>
            </a:r>
            <a:r>
              <a:rPr lang="en-US" dirty="0" err="1"/>
              <a:t>bilangan</a:t>
            </a:r>
            <a:r>
              <a:rPr lang="en-US" dirty="0"/>
              <a:t> </a:t>
            </a:r>
            <a:r>
              <a:rPr lang="en-US" dirty="0" err="1"/>
              <a:t>desimal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hexadesimal</a:t>
            </a:r>
            <a:endParaRPr dirty="0"/>
          </a:p>
        </p:txBody>
      </p:sp>
      <p:sp>
        <p:nvSpPr>
          <p:cNvPr id="1355" name="Google Shape;1355;p37"/>
          <p:cNvSpPr txBox="1">
            <a:spLocks noGrp="1"/>
          </p:cNvSpPr>
          <p:nvPr>
            <p:ph type="subTitle" idx="4"/>
          </p:nvPr>
        </p:nvSpPr>
        <p:spPr>
          <a:xfrm>
            <a:off x="4876875" y="3969050"/>
            <a:ext cx="2907600" cy="6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/>
              <a:t>Inputan</a:t>
            </a:r>
            <a:r>
              <a:rPr lang="en-US" dirty="0"/>
              <a:t> </a:t>
            </a:r>
            <a:r>
              <a:rPr lang="en-US" dirty="0" err="1"/>
              <a:t>bilangan</a:t>
            </a:r>
            <a:r>
              <a:rPr lang="en-US" dirty="0"/>
              <a:t> decimal dan </a:t>
            </a:r>
            <a:r>
              <a:rPr lang="en-US" dirty="0" err="1"/>
              <a:t>mencetak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konversi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356" name="Google Shape;1356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Deskripsi dan fitur-fitur</a:t>
            </a:r>
            <a:endParaRPr dirty="0"/>
          </a:p>
        </p:txBody>
      </p:sp>
      <p:grpSp>
        <p:nvGrpSpPr>
          <p:cNvPr id="1357" name="Google Shape;1357;p37"/>
          <p:cNvGrpSpPr/>
          <p:nvPr/>
        </p:nvGrpSpPr>
        <p:grpSpPr>
          <a:xfrm>
            <a:off x="1359525" y="1427525"/>
            <a:ext cx="2907600" cy="218100"/>
            <a:chOff x="1290775" y="1427525"/>
            <a:chExt cx="2907600" cy="218100"/>
          </a:xfrm>
        </p:grpSpPr>
        <p:sp>
          <p:nvSpPr>
            <p:cNvPr id="1358" name="Google Shape;1358;p37"/>
            <p:cNvSpPr/>
            <p:nvPr/>
          </p:nvSpPr>
          <p:spPr>
            <a:xfrm>
              <a:off x="1290775" y="1427525"/>
              <a:ext cx="2907600" cy="218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1405200" y="14864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1588650" y="14864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1772100" y="14864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p37"/>
          <p:cNvGrpSpPr/>
          <p:nvPr/>
        </p:nvGrpSpPr>
        <p:grpSpPr>
          <a:xfrm>
            <a:off x="4876875" y="3287950"/>
            <a:ext cx="2907600" cy="218100"/>
            <a:chOff x="1290775" y="3209000"/>
            <a:chExt cx="2907600" cy="218100"/>
          </a:xfrm>
        </p:grpSpPr>
        <p:sp>
          <p:nvSpPr>
            <p:cNvPr id="1363" name="Google Shape;1363;p37"/>
            <p:cNvSpPr/>
            <p:nvPr/>
          </p:nvSpPr>
          <p:spPr>
            <a:xfrm>
              <a:off x="1290775" y="3209000"/>
              <a:ext cx="2907600" cy="218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1405200" y="326792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1588650" y="326792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72100" y="326792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37"/>
          <p:cNvGrpSpPr/>
          <p:nvPr/>
        </p:nvGrpSpPr>
        <p:grpSpPr>
          <a:xfrm>
            <a:off x="4876875" y="1427500"/>
            <a:ext cx="1130400" cy="1319125"/>
            <a:chOff x="4876875" y="1427500"/>
            <a:chExt cx="1130400" cy="1319125"/>
          </a:xfrm>
        </p:grpSpPr>
        <p:sp>
          <p:nvSpPr>
            <p:cNvPr id="1368" name="Google Shape;1368;p37"/>
            <p:cNvSpPr/>
            <p:nvPr/>
          </p:nvSpPr>
          <p:spPr>
            <a:xfrm>
              <a:off x="4876875" y="1645625"/>
              <a:ext cx="1130400" cy="11010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4876875" y="1427500"/>
              <a:ext cx="1130400" cy="2181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37"/>
          <p:cNvGrpSpPr/>
          <p:nvPr/>
        </p:nvGrpSpPr>
        <p:grpSpPr>
          <a:xfrm>
            <a:off x="3136725" y="3287950"/>
            <a:ext cx="1130400" cy="1319125"/>
            <a:chOff x="3136725" y="3287950"/>
            <a:chExt cx="1130400" cy="1319125"/>
          </a:xfrm>
        </p:grpSpPr>
        <p:sp>
          <p:nvSpPr>
            <p:cNvPr id="1371" name="Google Shape;1371;p37"/>
            <p:cNvSpPr/>
            <p:nvPr/>
          </p:nvSpPr>
          <p:spPr>
            <a:xfrm>
              <a:off x="3136725" y="3506075"/>
              <a:ext cx="1130400" cy="11010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3136725" y="3287950"/>
              <a:ext cx="1130400" cy="2181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" name="Google Shape;1373;p37"/>
          <p:cNvGrpSpPr/>
          <p:nvPr/>
        </p:nvGrpSpPr>
        <p:grpSpPr>
          <a:xfrm>
            <a:off x="3509286" y="3829991"/>
            <a:ext cx="385297" cy="421910"/>
            <a:chOff x="3451663" y="3618198"/>
            <a:chExt cx="298656" cy="327036"/>
          </a:xfrm>
        </p:grpSpPr>
        <p:sp>
          <p:nvSpPr>
            <p:cNvPr id="1374" name="Google Shape;1374;p37"/>
            <p:cNvSpPr/>
            <p:nvPr/>
          </p:nvSpPr>
          <p:spPr>
            <a:xfrm>
              <a:off x="3451699" y="3624873"/>
              <a:ext cx="234707" cy="320362"/>
            </a:xfrm>
            <a:custGeom>
              <a:avLst/>
              <a:gdLst/>
              <a:ahLst/>
              <a:cxnLst/>
              <a:rect l="l" t="t" r="r" b="b"/>
              <a:pathLst>
                <a:path w="6611" h="9023" extrusionOk="0">
                  <a:moveTo>
                    <a:pt x="100" y="1"/>
                  </a:moveTo>
                  <a:cubicBezTo>
                    <a:pt x="45" y="1"/>
                    <a:pt x="1" y="45"/>
                    <a:pt x="1" y="100"/>
                  </a:cubicBezTo>
                  <a:lnTo>
                    <a:pt x="1" y="8923"/>
                  </a:lnTo>
                  <a:cubicBezTo>
                    <a:pt x="1" y="8977"/>
                    <a:pt x="45" y="9022"/>
                    <a:pt x="100" y="9022"/>
                  </a:cubicBezTo>
                  <a:lnTo>
                    <a:pt x="6511" y="9022"/>
                  </a:lnTo>
                  <a:cubicBezTo>
                    <a:pt x="6564" y="9022"/>
                    <a:pt x="6607" y="8977"/>
                    <a:pt x="6610" y="8923"/>
                  </a:cubicBezTo>
                  <a:lnTo>
                    <a:pt x="6610" y="100"/>
                  </a:lnTo>
                  <a:cubicBezTo>
                    <a:pt x="6610" y="45"/>
                    <a:pt x="6564" y="1"/>
                    <a:pt x="65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3669621" y="3656507"/>
              <a:ext cx="16686" cy="288727"/>
            </a:xfrm>
            <a:custGeom>
              <a:avLst/>
              <a:gdLst/>
              <a:ahLst/>
              <a:cxnLst/>
              <a:rect l="l" t="t" r="r" b="b"/>
              <a:pathLst>
                <a:path w="470" h="8132" extrusionOk="0">
                  <a:moveTo>
                    <a:pt x="0" y="1"/>
                  </a:moveTo>
                  <a:cubicBezTo>
                    <a:pt x="55" y="1"/>
                    <a:pt x="100" y="45"/>
                    <a:pt x="100" y="100"/>
                  </a:cubicBezTo>
                  <a:lnTo>
                    <a:pt x="100" y="8032"/>
                  </a:lnTo>
                  <a:cubicBezTo>
                    <a:pt x="100" y="8086"/>
                    <a:pt x="55" y="8131"/>
                    <a:pt x="0" y="8131"/>
                  </a:cubicBezTo>
                  <a:lnTo>
                    <a:pt x="372" y="8131"/>
                  </a:lnTo>
                  <a:cubicBezTo>
                    <a:pt x="425" y="8131"/>
                    <a:pt x="469" y="8086"/>
                    <a:pt x="469" y="8032"/>
                  </a:cubicBezTo>
                  <a:lnTo>
                    <a:pt x="469" y="100"/>
                  </a:lnTo>
                  <a:cubicBezTo>
                    <a:pt x="469" y="44"/>
                    <a:pt x="426" y="1"/>
                    <a:pt x="3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3451663" y="3618198"/>
              <a:ext cx="234636" cy="42748"/>
            </a:xfrm>
            <a:custGeom>
              <a:avLst/>
              <a:gdLst/>
              <a:ahLst/>
              <a:cxnLst/>
              <a:rect l="l" t="t" r="r" b="b"/>
              <a:pathLst>
                <a:path w="6609" h="1204" extrusionOk="0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lnTo>
                    <a:pt x="0" y="1203"/>
                  </a:lnTo>
                  <a:lnTo>
                    <a:pt x="6608" y="1203"/>
                  </a:lnTo>
                  <a:lnTo>
                    <a:pt x="6608" y="100"/>
                  </a:lnTo>
                  <a:cubicBezTo>
                    <a:pt x="6608" y="43"/>
                    <a:pt x="6565" y="0"/>
                    <a:pt x="65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3669656" y="3618198"/>
              <a:ext cx="16651" cy="42748"/>
            </a:xfrm>
            <a:custGeom>
              <a:avLst/>
              <a:gdLst/>
              <a:ahLst/>
              <a:cxnLst/>
              <a:rect l="l" t="t" r="r" b="b"/>
              <a:pathLst>
                <a:path w="469" h="1204" extrusionOk="0">
                  <a:moveTo>
                    <a:pt x="1" y="0"/>
                  </a:moveTo>
                  <a:cubicBezTo>
                    <a:pt x="55" y="0"/>
                    <a:pt x="100" y="45"/>
                    <a:pt x="100" y="100"/>
                  </a:cubicBezTo>
                  <a:lnTo>
                    <a:pt x="100" y="1203"/>
                  </a:lnTo>
                  <a:lnTo>
                    <a:pt x="468" y="1203"/>
                  </a:lnTo>
                  <a:lnTo>
                    <a:pt x="468" y="100"/>
                  </a:lnTo>
                  <a:cubicBezTo>
                    <a:pt x="468" y="43"/>
                    <a:pt x="425" y="0"/>
                    <a:pt x="3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3532683" y="3688176"/>
              <a:ext cx="72603" cy="72608"/>
            </a:xfrm>
            <a:custGeom>
              <a:avLst/>
              <a:gdLst/>
              <a:ahLst/>
              <a:cxnLst/>
              <a:rect l="l" t="t" r="r" b="b"/>
              <a:pathLst>
                <a:path w="2045" h="2045" extrusionOk="0">
                  <a:moveTo>
                    <a:pt x="1022" y="1"/>
                  </a:moveTo>
                  <a:cubicBezTo>
                    <a:pt x="458" y="1"/>
                    <a:pt x="1" y="458"/>
                    <a:pt x="1" y="1023"/>
                  </a:cubicBezTo>
                  <a:cubicBezTo>
                    <a:pt x="1" y="1587"/>
                    <a:pt x="458" y="2044"/>
                    <a:pt x="1022" y="2044"/>
                  </a:cubicBezTo>
                  <a:cubicBezTo>
                    <a:pt x="1587" y="2044"/>
                    <a:pt x="2044" y="1587"/>
                    <a:pt x="2044" y="1023"/>
                  </a:cubicBezTo>
                  <a:cubicBezTo>
                    <a:pt x="2044" y="458"/>
                    <a:pt x="1587" y="1"/>
                    <a:pt x="10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3541665" y="3690945"/>
              <a:ext cx="63656" cy="69838"/>
            </a:xfrm>
            <a:custGeom>
              <a:avLst/>
              <a:gdLst/>
              <a:ahLst/>
              <a:cxnLst/>
              <a:rect l="l" t="t" r="r" b="b"/>
              <a:pathLst>
                <a:path w="1793" h="1967" extrusionOk="0">
                  <a:moveTo>
                    <a:pt x="1165" y="0"/>
                  </a:moveTo>
                  <a:lnTo>
                    <a:pt x="1165" y="0"/>
                  </a:lnTo>
                  <a:cubicBezTo>
                    <a:pt x="1322" y="180"/>
                    <a:pt x="1417" y="415"/>
                    <a:pt x="1417" y="673"/>
                  </a:cubicBezTo>
                  <a:cubicBezTo>
                    <a:pt x="1417" y="1235"/>
                    <a:pt x="959" y="1694"/>
                    <a:pt x="395" y="1694"/>
                  </a:cubicBezTo>
                  <a:cubicBezTo>
                    <a:pt x="257" y="1694"/>
                    <a:pt x="122" y="1665"/>
                    <a:pt x="1" y="1615"/>
                  </a:cubicBezTo>
                  <a:lnTo>
                    <a:pt x="1" y="1615"/>
                  </a:lnTo>
                  <a:cubicBezTo>
                    <a:pt x="188" y="1831"/>
                    <a:pt x="463" y="1966"/>
                    <a:pt x="771" y="1966"/>
                  </a:cubicBezTo>
                  <a:cubicBezTo>
                    <a:pt x="1335" y="1966"/>
                    <a:pt x="1793" y="1509"/>
                    <a:pt x="1793" y="945"/>
                  </a:cubicBezTo>
                  <a:cubicBezTo>
                    <a:pt x="1793" y="520"/>
                    <a:pt x="1534" y="156"/>
                    <a:pt x="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3482871" y="3782652"/>
              <a:ext cx="177122" cy="40405"/>
            </a:xfrm>
            <a:custGeom>
              <a:avLst/>
              <a:gdLst/>
              <a:ahLst/>
              <a:cxnLst/>
              <a:rect l="l" t="t" r="r" b="b"/>
              <a:pathLst>
                <a:path w="4989" h="1138" extrusionOk="0">
                  <a:moveTo>
                    <a:pt x="159" y="1"/>
                  </a:moveTo>
                  <a:cubicBezTo>
                    <a:pt x="71" y="1"/>
                    <a:pt x="1" y="70"/>
                    <a:pt x="1" y="159"/>
                  </a:cubicBezTo>
                  <a:lnTo>
                    <a:pt x="1" y="979"/>
                  </a:lnTo>
                  <a:cubicBezTo>
                    <a:pt x="1" y="1067"/>
                    <a:pt x="71" y="1137"/>
                    <a:pt x="159" y="1137"/>
                  </a:cubicBezTo>
                  <a:lnTo>
                    <a:pt x="4830" y="1137"/>
                  </a:lnTo>
                  <a:cubicBezTo>
                    <a:pt x="4919" y="1137"/>
                    <a:pt x="4988" y="1067"/>
                    <a:pt x="4988" y="979"/>
                  </a:cubicBezTo>
                  <a:lnTo>
                    <a:pt x="4988" y="159"/>
                  </a:lnTo>
                  <a:cubicBezTo>
                    <a:pt x="4988" y="70"/>
                    <a:pt x="4919" y="1"/>
                    <a:pt x="48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3641218" y="3782652"/>
              <a:ext cx="18781" cy="40405"/>
            </a:xfrm>
            <a:custGeom>
              <a:avLst/>
              <a:gdLst/>
              <a:ahLst/>
              <a:cxnLst/>
              <a:rect l="l" t="t" r="r" b="b"/>
              <a:pathLst>
                <a:path w="529" h="1138" extrusionOk="0">
                  <a:moveTo>
                    <a:pt x="0" y="1"/>
                  </a:moveTo>
                  <a:cubicBezTo>
                    <a:pt x="88" y="1"/>
                    <a:pt x="159" y="70"/>
                    <a:pt x="159" y="159"/>
                  </a:cubicBezTo>
                  <a:lnTo>
                    <a:pt x="159" y="979"/>
                  </a:lnTo>
                  <a:cubicBezTo>
                    <a:pt x="159" y="1067"/>
                    <a:pt x="88" y="1137"/>
                    <a:pt x="0" y="1137"/>
                  </a:cubicBezTo>
                  <a:lnTo>
                    <a:pt x="370" y="1137"/>
                  </a:lnTo>
                  <a:cubicBezTo>
                    <a:pt x="459" y="1137"/>
                    <a:pt x="528" y="1067"/>
                    <a:pt x="528" y="979"/>
                  </a:cubicBezTo>
                  <a:lnTo>
                    <a:pt x="528" y="159"/>
                  </a:lnTo>
                  <a:cubicBezTo>
                    <a:pt x="528" y="70"/>
                    <a:pt x="459" y="1"/>
                    <a:pt x="370" y="1"/>
                  </a:cubicBezTo>
                  <a:close/>
                </a:path>
              </a:pathLst>
            </a:custGeom>
            <a:solidFill>
              <a:srgbClr val="9F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3522280" y="3839919"/>
              <a:ext cx="90602" cy="9835"/>
            </a:xfrm>
            <a:custGeom>
              <a:avLst/>
              <a:gdLst/>
              <a:ahLst/>
              <a:cxnLst/>
              <a:rect l="l" t="t" r="r" b="b"/>
              <a:pathLst>
                <a:path w="2552" h="277" extrusionOk="0">
                  <a:moveTo>
                    <a:pt x="140" y="1"/>
                  </a:moveTo>
                  <a:cubicBezTo>
                    <a:pt x="63" y="1"/>
                    <a:pt x="0" y="64"/>
                    <a:pt x="0" y="139"/>
                  </a:cubicBezTo>
                  <a:cubicBezTo>
                    <a:pt x="0" y="215"/>
                    <a:pt x="62" y="277"/>
                    <a:pt x="140" y="277"/>
                  </a:cubicBezTo>
                  <a:lnTo>
                    <a:pt x="2413" y="277"/>
                  </a:lnTo>
                  <a:cubicBezTo>
                    <a:pt x="2488" y="277"/>
                    <a:pt x="2552" y="215"/>
                    <a:pt x="2552" y="139"/>
                  </a:cubicBezTo>
                  <a:cubicBezTo>
                    <a:pt x="2552" y="64"/>
                    <a:pt x="2490" y="1"/>
                    <a:pt x="24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3478007" y="3839919"/>
              <a:ext cx="31278" cy="9835"/>
            </a:xfrm>
            <a:custGeom>
              <a:avLst/>
              <a:gdLst/>
              <a:ahLst/>
              <a:cxnLst/>
              <a:rect l="l" t="t" r="r" b="b"/>
              <a:pathLst>
                <a:path w="881" h="277" extrusionOk="0">
                  <a:moveTo>
                    <a:pt x="139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3" y="277"/>
                    <a:pt x="139" y="277"/>
                  </a:cubicBezTo>
                  <a:lnTo>
                    <a:pt x="742" y="277"/>
                  </a:lnTo>
                  <a:cubicBezTo>
                    <a:pt x="818" y="277"/>
                    <a:pt x="880" y="215"/>
                    <a:pt x="880" y="139"/>
                  </a:cubicBezTo>
                  <a:cubicBezTo>
                    <a:pt x="880" y="64"/>
                    <a:pt x="820" y="1"/>
                    <a:pt x="7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3478007" y="3864240"/>
              <a:ext cx="134874" cy="9906"/>
            </a:xfrm>
            <a:custGeom>
              <a:avLst/>
              <a:gdLst/>
              <a:ahLst/>
              <a:cxnLst/>
              <a:rect l="l" t="t" r="r" b="b"/>
              <a:pathLst>
                <a:path w="3799" h="279" extrusionOk="0">
                  <a:moveTo>
                    <a:pt x="139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3" y="278"/>
                    <a:pt x="139" y="278"/>
                  </a:cubicBezTo>
                  <a:lnTo>
                    <a:pt x="3660" y="278"/>
                  </a:lnTo>
                  <a:cubicBezTo>
                    <a:pt x="3735" y="278"/>
                    <a:pt x="3799" y="215"/>
                    <a:pt x="3799" y="139"/>
                  </a:cubicBezTo>
                  <a:cubicBezTo>
                    <a:pt x="3799" y="64"/>
                    <a:pt x="3737" y="1"/>
                    <a:pt x="3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3566553" y="3888560"/>
              <a:ext cx="46331" cy="9906"/>
            </a:xfrm>
            <a:custGeom>
              <a:avLst/>
              <a:gdLst/>
              <a:ahLst/>
              <a:cxnLst/>
              <a:rect l="l" t="t" r="r" b="b"/>
              <a:pathLst>
                <a:path w="1305" h="279" extrusionOk="0">
                  <a:moveTo>
                    <a:pt x="139" y="1"/>
                  </a:moveTo>
                  <a:cubicBezTo>
                    <a:pt x="63" y="1"/>
                    <a:pt x="1" y="63"/>
                    <a:pt x="1" y="140"/>
                  </a:cubicBezTo>
                  <a:cubicBezTo>
                    <a:pt x="1" y="215"/>
                    <a:pt x="61" y="278"/>
                    <a:pt x="139" y="278"/>
                  </a:cubicBezTo>
                  <a:lnTo>
                    <a:pt x="1166" y="278"/>
                  </a:lnTo>
                  <a:cubicBezTo>
                    <a:pt x="1241" y="278"/>
                    <a:pt x="1305" y="215"/>
                    <a:pt x="1305" y="140"/>
                  </a:cubicBezTo>
                  <a:cubicBezTo>
                    <a:pt x="1305" y="64"/>
                    <a:pt x="1243" y="1"/>
                    <a:pt x="1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3478007" y="3888560"/>
              <a:ext cx="75301" cy="9906"/>
            </a:xfrm>
            <a:custGeom>
              <a:avLst/>
              <a:gdLst/>
              <a:ahLst/>
              <a:cxnLst/>
              <a:rect l="l" t="t" r="r" b="b"/>
              <a:pathLst>
                <a:path w="2121" h="279" extrusionOk="0">
                  <a:moveTo>
                    <a:pt x="139" y="1"/>
                  </a:moveTo>
                  <a:cubicBezTo>
                    <a:pt x="64" y="1"/>
                    <a:pt x="1" y="63"/>
                    <a:pt x="1" y="140"/>
                  </a:cubicBezTo>
                  <a:cubicBezTo>
                    <a:pt x="1" y="215"/>
                    <a:pt x="63" y="278"/>
                    <a:pt x="139" y="278"/>
                  </a:cubicBezTo>
                  <a:lnTo>
                    <a:pt x="1981" y="278"/>
                  </a:lnTo>
                  <a:cubicBezTo>
                    <a:pt x="2057" y="278"/>
                    <a:pt x="2121" y="215"/>
                    <a:pt x="2121" y="140"/>
                  </a:cubicBezTo>
                  <a:cubicBezTo>
                    <a:pt x="2121" y="64"/>
                    <a:pt x="2059" y="1"/>
                    <a:pt x="1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3478007" y="3912951"/>
              <a:ext cx="134874" cy="9835"/>
            </a:xfrm>
            <a:custGeom>
              <a:avLst/>
              <a:gdLst/>
              <a:ahLst/>
              <a:cxnLst/>
              <a:rect l="l" t="t" r="r" b="b"/>
              <a:pathLst>
                <a:path w="3799" h="277" extrusionOk="0">
                  <a:moveTo>
                    <a:pt x="139" y="0"/>
                  </a:moveTo>
                  <a:cubicBezTo>
                    <a:pt x="64" y="0"/>
                    <a:pt x="1" y="62"/>
                    <a:pt x="1" y="138"/>
                  </a:cubicBezTo>
                  <a:cubicBezTo>
                    <a:pt x="1" y="213"/>
                    <a:pt x="63" y="276"/>
                    <a:pt x="139" y="276"/>
                  </a:cubicBezTo>
                  <a:lnTo>
                    <a:pt x="3660" y="276"/>
                  </a:lnTo>
                  <a:cubicBezTo>
                    <a:pt x="3735" y="276"/>
                    <a:pt x="3799" y="213"/>
                    <a:pt x="3799" y="138"/>
                  </a:cubicBezTo>
                  <a:cubicBezTo>
                    <a:pt x="3799" y="62"/>
                    <a:pt x="3737" y="0"/>
                    <a:pt x="36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3639158" y="3759042"/>
              <a:ext cx="111158" cy="186188"/>
            </a:xfrm>
            <a:custGeom>
              <a:avLst/>
              <a:gdLst/>
              <a:ahLst/>
              <a:cxnLst/>
              <a:rect l="l" t="t" r="r" b="b"/>
              <a:pathLst>
                <a:path w="3131" h="5244" extrusionOk="0">
                  <a:moveTo>
                    <a:pt x="159" y="1"/>
                  </a:moveTo>
                  <a:cubicBezTo>
                    <a:pt x="71" y="1"/>
                    <a:pt x="1" y="73"/>
                    <a:pt x="1" y="159"/>
                  </a:cubicBezTo>
                  <a:lnTo>
                    <a:pt x="1" y="5085"/>
                  </a:lnTo>
                  <a:cubicBezTo>
                    <a:pt x="1" y="5173"/>
                    <a:pt x="73" y="5243"/>
                    <a:pt x="159" y="5243"/>
                  </a:cubicBezTo>
                  <a:lnTo>
                    <a:pt x="2972" y="5243"/>
                  </a:lnTo>
                  <a:cubicBezTo>
                    <a:pt x="3059" y="5243"/>
                    <a:pt x="3131" y="5171"/>
                    <a:pt x="3131" y="5085"/>
                  </a:cubicBezTo>
                  <a:lnTo>
                    <a:pt x="3131" y="159"/>
                  </a:lnTo>
                  <a:cubicBezTo>
                    <a:pt x="3131" y="71"/>
                    <a:pt x="3059" y="1"/>
                    <a:pt x="29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3731468" y="3759042"/>
              <a:ext cx="18852" cy="186188"/>
            </a:xfrm>
            <a:custGeom>
              <a:avLst/>
              <a:gdLst/>
              <a:ahLst/>
              <a:cxnLst/>
              <a:rect l="l" t="t" r="r" b="b"/>
              <a:pathLst>
                <a:path w="531" h="5244" extrusionOk="0">
                  <a:moveTo>
                    <a:pt x="1" y="1"/>
                  </a:moveTo>
                  <a:cubicBezTo>
                    <a:pt x="90" y="1"/>
                    <a:pt x="159" y="71"/>
                    <a:pt x="159" y="159"/>
                  </a:cubicBezTo>
                  <a:lnTo>
                    <a:pt x="159" y="5085"/>
                  </a:lnTo>
                  <a:cubicBezTo>
                    <a:pt x="159" y="5173"/>
                    <a:pt x="89" y="5243"/>
                    <a:pt x="1" y="5243"/>
                  </a:cubicBezTo>
                  <a:lnTo>
                    <a:pt x="372" y="5243"/>
                  </a:lnTo>
                  <a:cubicBezTo>
                    <a:pt x="460" y="5243"/>
                    <a:pt x="531" y="5171"/>
                    <a:pt x="531" y="5085"/>
                  </a:cubicBezTo>
                  <a:lnTo>
                    <a:pt x="531" y="159"/>
                  </a:lnTo>
                  <a:cubicBezTo>
                    <a:pt x="531" y="73"/>
                    <a:pt x="459" y="1"/>
                    <a:pt x="3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3658543" y="3864240"/>
              <a:ext cx="72354" cy="9906"/>
            </a:xfrm>
            <a:custGeom>
              <a:avLst/>
              <a:gdLst/>
              <a:ahLst/>
              <a:cxnLst/>
              <a:rect l="l" t="t" r="r" b="b"/>
              <a:pathLst>
                <a:path w="2038" h="279" extrusionOk="0">
                  <a:moveTo>
                    <a:pt x="138" y="1"/>
                  </a:moveTo>
                  <a:cubicBezTo>
                    <a:pt x="62" y="1"/>
                    <a:pt x="0" y="64"/>
                    <a:pt x="0" y="139"/>
                  </a:cubicBezTo>
                  <a:cubicBezTo>
                    <a:pt x="0" y="215"/>
                    <a:pt x="60" y="278"/>
                    <a:pt x="138" y="278"/>
                  </a:cubicBezTo>
                  <a:lnTo>
                    <a:pt x="1900" y="278"/>
                  </a:lnTo>
                  <a:cubicBezTo>
                    <a:pt x="1976" y="278"/>
                    <a:pt x="2038" y="215"/>
                    <a:pt x="2038" y="139"/>
                  </a:cubicBezTo>
                  <a:cubicBezTo>
                    <a:pt x="2038" y="64"/>
                    <a:pt x="1976" y="1"/>
                    <a:pt x="1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3658579" y="3888560"/>
              <a:ext cx="55526" cy="9906"/>
            </a:xfrm>
            <a:custGeom>
              <a:avLst/>
              <a:gdLst/>
              <a:ahLst/>
              <a:cxnLst/>
              <a:rect l="l" t="t" r="r" b="b"/>
              <a:pathLst>
                <a:path w="1564" h="279" extrusionOk="0">
                  <a:moveTo>
                    <a:pt x="139" y="1"/>
                  </a:moveTo>
                  <a:cubicBezTo>
                    <a:pt x="64" y="1"/>
                    <a:pt x="0" y="63"/>
                    <a:pt x="0" y="140"/>
                  </a:cubicBezTo>
                  <a:cubicBezTo>
                    <a:pt x="0" y="215"/>
                    <a:pt x="61" y="278"/>
                    <a:pt x="139" y="278"/>
                  </a:cubicBezTo>
                  <a:lnTo>
                    <a:pt x="1425" y="278"/>
                  </a:lnTo>
                  <a:cubicBezTo>
                    <a:pt x="1503" y="278"/>
                    <a:pt x="1563" y="215"/>
                    <a:pt x="1563" y="140"/>
                  </a:cubicBezTo>
                  <a:cubicBezTo>
                    <a:pt x="1563" y="64"/>
                    <a:pt x="1503" y="1"/>
                    <a:pt x="1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3658579" y="3912951"/>
              <a:ext cx="55526" cy="9835"/>
            </a:xfrm>
            <a:custGeom>
              <a:avLst/>
              <a:gdLst/>
              <a:ahLst/>
              <a:cxnLst/>
              <a:rect l="l" t="t" r="r" b="b"/>
              <a:pathLst>
                <a:path w="1564" h="277" extrusionOk="0">
                  <a:moveTo>
                    <a:pt x="139" y="0"/>
                  </a:moveTo>
                  <a:cubicBezTo>
                    <a:pt x="64" y="0"/>
                    <a:pt x="0" y="62"/>
                    <a:pt x="0" y="138"/>
                  </a:cubicBezTo>
                  <a:cubicBezTo>
                    <a:pt x="0" y="213"/>
                    <a:pt x="61" y="276"/>
                    <a:pt x="139" y="276"/>
                  </a:cubicBezTo>
                  <a:lnTo>
                    <a:pt x="1425" y="276"/>
                  </a:lnTo>
                  <a:cubicBezTo>
                    <a:pt x="1503" y="276"/>
                    <a:pt x="1563" y="213"/>
                    <a:pt x="1563" y="138"/>
                  </a:cubicBezTo>
                  <a:cubicBezTo>
                    <a:pt x="1563" y="62"/>
                    <a:pt x="1503" y="0"/>
                    <a:pt x="14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37"/>
          <p:cNvGrpSpPr/>
          <p:nvPr/>
        </p:nvGrpSpPr>
        <p:grpSpPr>
          <a:xfrm>
            <a:off x="5137113" y="1985159"/>
            <a:ext cx="609914" cy="421922"/>
            <a:chOff x="4732210" y="3668507"/>
            <a:chExt cx="327049" cy="226231"/>
          </a:xfrm>
        </p:grpSpPr>
        <p:sp>
          <p:nvSpPr>
            <p:cNvPr id="1394" name="Google Shape;1394;p37"/>
            <p:cNvSpPr/>
            <p:nvPr/>
          </p:nvSpPr>
          <p:spPr>
            <a:xfrm>
              <a:off x="4755465" y="3668507"/>
              <a:ext cx="280505" cy="192721"/>
            </a:xfrm>
            <a:custGeom>
              <a:avLst/>
              <a:gdLst/>
              <a:ahLst/>
              <a:cxnLst/>
              <a:rect l="l" t="t" r="r" b="b"/>
              <a:pathLst>
                <a:path w="7901" h="5428" extrusionOk="0">
                  <a:moveTo>
                    <a:pt x="307" y="1"/>
                  </a:moveTo>
                  <a:cubicBezTo>
                    <a:pt x="137" y="1"/>
                    <a:pt x="0" y="139"/>
                    <a:pt x="0" y="309"/>
                  </a:cubicBezTo>
                  <a:lnTo>
                    <a:pt x="0" y="5119"/>
                  </a:lnTo>
                  <a:cubicBezTo>
                    <a:pt x="0" y="5291"/>
                    <a:pt x="138" y="5427"/>
                    <a:pt x="307" y="5427"/>
                  </a:cubicBezTo>
                  <a:lnTo>
                    <a:pt x="7592" y="5427"/>
                  </a:lnTo>
                  <a:cubicBezTo>
                    <a:pt x="7761" y="5427"/>
                    <a:pt x="7899" y="5289"/>
                    <a:pt x="7900" y="5119"/>
                  </a:cubicBezTo>
                  <a:lnTo>
                    <a:pt x="7900" y="309"/>
                  </a:lnTo>
                  <a:cubicBezTo>
                    <a:pt x="7900" y="137"/>
                    <a:pt x="7761" y="1"/>
                    <a:pt x="75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5011837" y="3668507"/>
              <a:ext cx="24071" cy="192721"/>
            </a:xfrm>
            <a:custGeom>
              <a:avLst/>
              <a:gdLst/>
              <a:ahLst/>
              <a:cxnLst/>
              <a:rect l="l" t="t" r="r" b="b"/>
              <a:pathLst>
                <a:path w="678" h="5428" extrusionOk="0">
                  <a:moveTo>
                    <a:pt x="0" y="1"/>
                  </a:moveTo>
                  <a:cubicBezTo>
                    <a:pt x="170" y="1"/>
                    <a:pt x="308" y="139"/>
                    <a:pt x="308" y="309"/>
                  </a:cubicBezTo>
                  <a:lnTo>
                    <a:pt x="308" y="5119"/>
                  </a:lnTo>
                  <a:cubicBezTo>
                    <a:pt x="308" y="5291"/>
                    <a:pt x="170" y="5427"/>
                    <a:pt x="0" y="5427"/>
                  </a:cubicBezTo>
                  <a:lnTo>
                    <a:pt x="371" y="5427"/>
                  </a:lnTo>
                  <a:cubicBezTo>
                    <a:pt x="540" y="5427"/>
                    <a:pt x="678" y="5289"/>
                    <a:pt x="678" y="5119"/>
                  </a:cubicBezTo>
                  <a:lnTo>
                    <a:pt x="678" y="309"/>
                  </a:lnTo>
                  <a:cubicBezTo>
                    <a:pt x="678" y="139"/>
                    <a:pt x="540" y="2"/>
                    <a:pt x="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4776803" y="3690235"/>
              <a:ext cx="237796" cy="153098"/>
            </a:xfrm>
            <a:custGeom>
              <a:avLst/>
              <a:gdLst/>
              <a:ahLst/>
              <a:cxnLst/>
              <a:rect l="l" t="t" r="r" b="b"/>
              <a:pathLst>
                <a:path w="6698" h="4312" extrusionOk="0">
                  <a:moveTo>
                    <a:pt x="288" y="0"/>
                  </a:moveTo>
                  <a:cubicBezTo>
                    <a:pt x="173" y="0"/>
                    <a:pt x="83" y="94"/>
                    <a:pt x="83" y="208"/>
                  </a:cubicBezTo>
                  <a:lnTo>
                    <a:pt x="83" y="3232"/>
                  </a:lnTo>
                  <a:lnTo>
                    <a:pt x="1" y="3360"/>
                  </a:lnTo>
                  <a:lnTo>
                    <a:pt x="1" y="4104"/>
                  </a:lnTo>
                  <a:cubicBezTo>
                    <a:pt x="1" y="4220"/>
                    <a:pt x="94" y="4312"/>
                    <a:pt x="208" y="4312"/>
                  </a:cubicBezTo>
                  <a:lnTo>
                    <a:pt x="6491" y="4312"/>
                  </a:lnTo>
                  <a:cubicBezTo>
                    <a:pt x="6604" y="4312"/>
                    <a:pt x="6696" y="4218"/>
                    <a:pt x="6698" y="4104"/>
                  </a:cubicBezTo>
                  <a:lnTo>
                    <a:pt x="6698" y="3360"/>
                  </a:lnTo>
                  <a:lnTo>
                    <a:pt x="6645" y="3189"/>
                  </a:lnTo>
                  <a:lnTo>
                    <a:pt x="6655" y="208"/>
                  </a:lnTo>
                  <a:cubicBezTo>
                    <a:pt x="6655" y="92"/>
                    <a:pt x="6561" y="0"/>
                    <a:pt x="64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4993908" y="3686436"/>
              <a:ext cx="20662" cy="156897"/>
            </a:xfrm>
            <a:custGeom>
              <a:avLst/>
              <a:gdLst/>
              <a:ahLst/>
              <a:cxnLst/>
              <a:rect l="l" t="t" r="r" b="b"/>
              <a:pathLst>
                <a:path w="582" h="4419" extrusionOk="0">
                  <a:moveTo>
                    <a:pt x="0" y="1"/>
                  </a:moveTo>
                  <a:cubicBezTo>
                    <a:pt x="115" y="1"/>
                    <a:pt x="207" y="94"/>
                    <a:pt x="207" y="208"/>
                  </a:cubicBezTo>
                  <a:lnTo>
                    <a:pt x="207" y="4211"/>
                  </a:lnTo>
                  <a:cubicBezTo>
                    <a:pt x="207" y="4327"/>
                    <a:pt x="114" y="4419"/>
                    <a:pt x="0" y="4419"/>
                  </a:cubicBezTo>
                  <a:lnTo>
                    <a:pt x="374" y="4419"/>
                  </a:lnTo>
                  <a:cubicBezTo>
                    <a:pt x="489" y="4419"/>
                    <a:pt x="581" y="4325"/>
                    <a:pt x="581" y="4211"/>
                  </a:cubicBezTo>
                  <a:lnTo>
                    <a:pt x="581" y="208"/>
                  </a:lnTo>
                  <a:cubicBezTo>
                    <a:pt x="581" y="93"/>
                    <a:pt x="489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4875326" y="3686436"/>
              <a:ext cx="139241" cy="89402"/>
            </a:xfrm>
            <a:custGeom>
              <a:avLst/>
              <a:gdLst/>
              <a:ahLst/>
              <a:cxnLst/>
              <a:rect l="l" t="t" r="r" b="b"/>
              <a:pathLst>
                <a:path w="3922" h="2518" extrusionOk="0">
                  <a:moveTo>
                    <a:pt x="115" y="1"/>
                  </a:moveTo>
                  <a:cubicBezTo>
                    <a:pt x="0" y="1"/>
                    <a:pt x="33" y="94"/>
                    <a:pt x="33" y="208"/>
                  </a:cubicBezTo>
                  <a:lnTo>
                    <a:pt x="33" y="2518"/>
                  </a:lnTo>
                  <a:lnTo>
                    <a:pt x="3921" y="2518"/>
                  </a:lnTo>
                  <a:lnTo>
                    <a:pt x="3921" y="208"/>
                  </a:lnTo>
                  <a:cubicBezTo>
                    <a:pt x="3921" y="93"/>
                    <a:pt x="3829" y="1"/>
                    <a:pt x="3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4993837" y="3686436"/>
              <a:ext cx="20733" cy="89402"/>
            </a:xfrm>
            <a:custGeom>
              <a:avLst/>
              <a:gdLst/>
              <a:ahLst/>
              <a:cxnLst/>
              <a:rect l="l" t="t" r="r" b="b"/>
              <a:pathLst>
                <a:path w="584" h="2518" extrusionOk="0">
                  <a:moveTo>
                    <a:pt x="1" y="1"/>
                  </a:moveTo>
                  <a:cubicBezTo>
                    <a:pt x="116" y="1"/>
                    <a:pt x="208" y="94"/>
                    <a:pt x="208" y="208"/>
                  </a:cubicBezTo>
                  <a:lnTo>
                    <a:pt x="208" y="2518"/>
                  </a:lnTo>
                  <a:lnTo>
                    <a:pt x="583" y="2518"/>
                  </a:lnTo>
                  <a:lnTo>
                    <a:pt x="583" y="208"/>
                  </a:lnTo>
                  <a:cubicBezTo>
                    <a:pt x="583" y="93"/>
                    <a:pt x="491" y="1"/>
                    <a:pt x="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4898261" y="3704082"/>
              <a:ext cx="98200" cy="54145"/>
            </a:xfrm>
            <a:custGeom>
              <a:avLst/>
              <a:gdLst/>
              <a:ahLst/>
              <a:cxnLst/>
              <a:rect l="l" t="t" r="r" b="b"/>
              <a:pathLst>
                <a:path w="2766" h="1525" extrusionOk="0">
                  <a:moveTo>
                    <a:pt x="167" y="0"/>
                  </a:moveTo>
                  <a:cubicBezTo>
                    <a:pt x="75" y="0"/>
                    <a:pt x="0" y="75"/>
                    <a:pt x="0" y="167"/>
                  </a:cubicBezTo>
                  <a:lnTo>
                    <a:pt x="0" y="1357"/>
                  </a:lnTo>
                  <a:cubicBezTo>
                    <a:pt x="0" y="1448"/>
                    <a:pt x="75" y="1524"/>
                    <a:pt x="167" y="1524"/>
                  </a:cubicBezTo>
                  <a:lnTo>
                    <a:pt x="2599" y="1524"/>
                  </a:lnTo>
                  <a:cubicBezTo>
                    <a:pt x="2693" y="1524"/>
                    <a:pt x="2766" y="1448"/>
                    <a:pt x="2766" y="1357"/>
                  </a:cubicBezTo>
                  <a:lnTo>
                    <a:pt x="2766" y="167"/>
                  </a:lnTo>
                  <a:cubicBezTo>
                    <a:pt x="2766" y="75"/>
                    <a:pt x="2691" y="0"/>
                    <a:pt x="25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4977328" y="3704082"/>
              <a:ext cx="19136" cy="54145"/>
            </a:xfrm>
            <a:custGeom>
              <a:avLst/>
              <a:gdLst/>
              <a:ahLst/>
              <a:cxnLst/>
              <a:rect l="l" t="t" r="r" b="b"/>
              <a:pathLst>
                <a:path w="539" h="1525" extrusionOk="0">
                  <a:moveTo>
                    <a:pt x="1" y="0"/>
                  </a:moveTo>
                  <a:cubicBezTo>
                    <a:pt x="93" y="0"/>
                    <a:pt x="169" y="75"/>
                    <a:pt x="169" y="167"/>
                  </a:cubicBezTo>
                  <a:lnTo>
                    <a:pt x="169" y="1357"/>
                  </a:lnTo>
                  <a:cubicBezTo>
                    <a:pt x="169" y="1448"/>
                    <a:pt x="93" y="1524"/>
                    <a:pt x="1" y="1524"/>
                  </a:cubicBezTo>
                  <a:lnTo>
                    <a:pt x="372" y="1524"/>
                  </a:lnTo>
                  <a:cubicBezTo>
                    <a:pt x="463" y="1524"/>
                    <a:pt x="539" y="1448"/>
                    <a:pt x="539" y="1357"/>
                  </a:cubicBezTo>
                  <a:lnTo>
                    <a:pt x="539" y="167"/>
                  </a:lnTo>
                  <a:cubicBezTo>
                    <a:pt x="539" y="74"/>
                    <a:pt x="466" y="0"/>
                    <a:pt x="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4776803" y="3775764"/>
              <a:ext cx="237796" cy="33801"/>
            </a:xfrm>
            <a:custGeom>
              <a:avLst/>
              <a:gdLst/>
              <a:ahLst/>
              <a:cxnLst/>
              <a:rect l="l" t="t" r="r" b="b"/>
              <a:pathLst>
                <a:path w="6698" h="952" extrusionOk="0">
                  <a:moveTo>
                    <a:pt x="1" y="0"/>
                  </a:moveTo>
                  <a:lnTo>
                    <a:pt x="1" y="951"/>
                  </a:lnTo>
                  <a:lnTo>
                    <a:pt x="6698" y="951"/>
                  </a:lnTo>
                  <a:lnTo>
                    <a:pt x="66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5001186" y="3775764"/>
              <a:ext cx="13384" cy="33801"/>
            </a:xfrm>
            <a:custGeom>
              <a:avLst/>
              <a:gdLst/>
              <a:ahLst/>
              <a:cxnLst/>
              <a:rect l="l" t="t" r="r" b="b"/>
              <a:pathLst>
                <a:path w="377" h="952" extrusionOk="0">
                  <a:moveTo>
                    <a:pt x="1" y="0"/>
                  </a:moveTo>
                  <a:lnTo>
                    <a:pt x="1" y="951"/>
                  </a:lnTo>
                  <a:lnTo>
                    <a:pt x="376" y="951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4836272" y="3792664"/>
              <a:ext cx="81017" cy="16900"/>
            </a:xfrm>
            <a:custGeom>
              <a:avLst/>
              <a:gdLst/>
              <a:ahLst/>
              <a:cxnLst/>
              <a:rect l="l" t="t" r="r" b="b"/>
              <a:pathLst>
                <a:path w="2282" h="476" extrusionOk="0">
                  <a:moveTo>
                    <a:pt x="242" y="1"/>
                  </a:moveTo>
                  <a:cubicBezTo>
                    <a:pt x="109" y="1"/>
                    <a:pt x="1" y="109"/>
                    <a:pt x="1" y="241"/>
                  </a:cubicBezTo>
                  <a:lnTo>
                    <a:pt x="1" y="475"/>
                  </a:lnTo>
                  <a:lnTo>
                    <a:pt x="2281" y="475"/>
                  </a:lnTo>
                  <a:lnTo>
                    <a:pt x="2281" y="241"/>
                  </a:lnTo>
                  <a:cubicBezTo>
                    <a:pt x="2281" y="109"/>
                    <a:pt x="2174" y="1"/>
                    <a:pt x="20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7"/>
            <p:cNvSpPr/>
            <p:nvPr/>
          </p:nvSpPr>
          <p:spPr>
            <a:xfrm>
              <a:off x="4917256" y="3792664"/>
              <a:ext cx="81017" cy="16900"/>
            </a:xfrm>
            <a:custGeom>
              <a:avLst/>
              <a:gdLst/>
              <a:ahLst/>
              <a:cxnLst/>
              <a:rect l="l" t="t" r="r" b="b"/>
              <a:pathLst>
                <a:path w="2282" h="476" extrusionOk="0">
                  <a:moveTo>
                    <a:pt x="242" y="1"/>
                  </a:moveTo>
                  <a:cubicBezTo>
                    <a:pt x="108" y="1"/>
                    <a:pt x="0" y="109"/>
                    <a:pt x="0" y="241"/>
                  </a:cubicBezTo>
                  <a:lnTo>
                    <a:pt x="0" y="475"/>
                  </a:lnTo>
                  <a:lnTo>
                    <a:pt x="2281" y="475"/>
                  </a:lnTo>
                  <a:lnTo>
                    <a:pt x="2281" y="241"/>
                  </a:lnTo>
                  <a:cubicBezTo>
                    <a:pt x="2281" y="109"/>
                    <a:pt x="2173" y="1"/>
                    <a:pt x="20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7"/>
            <p:cNvSpPr/>
            <p:nvPr/>
          </p:nvSpPr>
          <p:spPr>
            <a:xfrm>
              <a:off x="4894995" y="3792664"/>
              <a:ext cx="22296" cy="16900"/>
            </a:xfrm>
            <a:custGeom>
              <a:avLst/>
              <a:gdLst/>
              <a:ahLst/>
              <a:cxnLst/>
              <a:rect l="l" t="t" r="r" b="b"/>
              <a:pathLst>
                <a:path w="628" h="476" extrusionOk="0">
                  <a:moveTo>
                    <a:pt x="0" y="1"/>
                  </a:moveTo>
                  <a:cubicBezTo>
                    <a:pt x="132" y="1"/>
                    <a:pt x="240" y="109"/>
                    <a:pt x="240" y="241"/>
                  </a:cubicBezTo>
                  <a:lnTo>
                    <a:pt x="240" y="475"/>
                  </a:lnTo>
                  <a:lnTo>
                    <a:pt x="627" y="475"/>
                  </a:lnTo>
                  <a:lnTo>
                    <a:pt x="627" y="241"/>
                  </a:lnTo>
                  <a:cubicBezTo>
                    <a:pt x="627" y="109"/>
                    <a:pt x="520" y="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7"/>
            <p:cNvSpPr/>
            <p:nvPr/>
          </p:nvSpPr>
          <p:spPr>
            <a:xfrm>
              <a:off x="4975908" y="3792664"/>
              <a:ext cx="22296" cy="16900"/>
            </a:xfrm>
            <a:custGeom>
              <a:avLst/>
              <a:gdLst/>
              <a:ahLst/>
              <a:cxnLst/>
              <a:rect l="l" t="t" r="r" b="b"/>
              <a:pathLst>
                <a:path w="628" h="476" extrusionOk="0">
                  <a:moveTo>
                    <a:pt x="0" y="1"/>
                  </a:moveTo>
                  <a:cubicBezTo>
                    <a:pt x="133" y="1"/>
                    <a:pt x="241" y="109"/>
                    <a:pt x="241" y="241"/>
                  </a:cubicBezTo>
                  <a:lnTo>
                    <a:pt x="241" y="475"/>
                  </a:lnTo>
                  <a:lnTo>
                    <a:pt x="628" y="475"/>
                  </a:lnTo>
                  <a:lnTo>
                    <a:pt x="628" y="241"/>
                  </a:lnTo>
                  <a:cubicBezTo>
                    <a:pt x="628" y="109"/>
                    <a:pt x="520" y="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7"/>
            <p:cNvSpPr/>
            <p:nvPr/>
          </p:nvSpPr>
          <p:spPr>
            <a:xfrm>
              <a:off x="4776803" y="3686401"/>
              <a:ext cx="103454" cy="89402"/>
            </a:xfrm>
            <a:custGeom>
              <a:avLst/>
              <a:gdLst/>
              <a:ahLst/>
              <a:cxnLst/>
              <a:rect l="l" t="t" r="r" b="b"/>
              <a:pathLst>
                <a:path w="2914" h="2518" extrusionOk="0">
                  <a:moveTo>
                    <a:pt x="208" y="0"/>
                  </a:moveTo>
                  <a:cubicBezTo>
                    <a:pt x="93" y="0"/>
                    <a:pt x="1" y="94"/>
                    <a:pt x="1" y="208"/>
                  </a:cubicBezTo>
                  <a:lnTo>
                    <a:pt x="1" y="2517"/>
                  </a:lnTo>
                  <a:lnTo>
                    <a:pt x="2913" y="2517"/>
                  </a:lnTo>
                  <a:lnTo>
                    <a:pt x="2913" y="2"/>
                  </a:lnTo>
                  <a:lnTo>
                    <a:pt x="29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4789052" y="3705360"/>
              <a:ext cx="49597" cy="9622"/>
            </a:xfrm>
            <a:custGeom>
              <a:avLst/>
              <a:gdLst/>
              <a:ahLst/>
              <a:cxnLst/>
              <a:rect l="l" t="t" r="r" b="b"/>
              <a:pathLst>
                <a:path w="1397" h="271" extrusionOk="0">
                  <a:moveTo>
                    <a:pt x="136" y="0"/>
                  </a:moveTo>
                  <a:cubicBezTo>
                    <a:pt x="63" y="0"/>
                    <a:pt x="1" y="62"/>
                    <a:pt x="1" y="136"/>
                  </a:cubicBezTo>
                  <a:cubicBezTo>
                    <a:pt x="1" y="209"/>
                    <a:pt x="63" y="271"/>
                    <a:pt x="136" y="271"/>
                  </a:cubicBezTo>
                  <a:lnTo>
                    <a:pt x="1263" y="271"/>
                  </a:lnTo>
                  <a:cubicBezTo>
                    <a:pt x="1336" y="271"/>
                    <a:pt x="1397" y="209"/>
                    <a:pt x="1397" y="136"/>
                  </a:cubicBezTo>
                  <a:cubicBezTo>
                    <a:pt x="1397" y="62"/>
                    <a:pt x="1336" y="0"/>
                    <a:pt x="1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4848733" y="3705360"/>
              <a:ext cx="19207" cy="9622"/>
            </a:xfrm>
            <a:custGeom>
              <a:avLst/>
              <a:gdLst/>
              <a:ahLst/>
              <a:cxnLst/>
              <a:rect l="l" t="t" r="r" b="b"/>
              <a:pathLst>
                <a:path w="541" h="271" extrusionOk="0">
                  <a:moveTo>
                    <a:pt x="136" y="0"/>
                  </a:moveTo>
                  <a:cubicBezTo>
                    <a:pt x="61" y="0"/>
                    <a:pt x="1" y="62"/>
                    <a:pt x="1" y="136"/>
                  </a:cubicBezTo>
                  <a:cubicBezTo>
                    <a:pt x="1" y="209"/>
                    <a:pt x="61" y="271"/>
                    <a:pt x="136" y="271"/>
                  </a:cubicBezTo>
                  <a:lnTo>
                    <a:pt x="405" y="271"/>
                  </a:lnTo>
                  <a:cubicBezTo>
                    <a:pt x="481" y="271"/>
                    <a:pt x="540" y="209"/>
                    <a:pt x="540" y="136"/>
                  </a:cubicBezTo>
                  <a:cubicBezTo>
                    <a:pt x="540" y="62"/>
                    <a:pt x="479" y="0"/>
                    <a:pt x="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7"/>
            <p:cNvSpPr/>
            <p:nvPr/>
          </p:nvSpPr>
          <p:spPr>
            <a:xfrm>
              <a:off x="4789052" y="3726307"/>
              <a:ext cx="49597" cy="9622"/>
            </a:xfrm>
            <a:custGeom>
              <a:avLst/>
              <a:gdLst/>
              <a:ahLst/>
              <a:cxnLst/>
              <a:rect l="l" t="t" r="r" b="b"/>
              <a:pathLst>
                <a:path w="1397" h="271" extrusionOk="0">
                  <a:moveTo>
                    <a:pt x="136" y="0"/>
                  </a:moveTo>
                  <a:cubicBezTo>
                    <a:pt x="63" y="0"/>
                    <a:pt x="1" y="61"/>
                    <a:pt x="1" y="136"/>
                  </a:cubicBezTo>
                  <a:cubicBezTo>
                    <a:pt x="1" y="209"/>
                    <a:pt x="63" y="271"/>
                    <a:pt x="136" y="271"/>
                  </a:cubicBezTo>
                  <a:lnTo>
                    <a:pt x="1263" y="271"/>
                  </a:lnTo>
                  <a:cubicBezTo>
                    <a:pt x="1336" y="271"/>
                    <a:pt x="1397" y="210"/>
                    <a:pt x="1397" y="136"/>
                  </a:cubicBezTo>
                  <a:cubicBezTo>
                    <a:pt x="1397" y="61"/>
                    <a:pt x="1336" y="0"/>
                    <a:pt x="1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4848733" y="3726307"/>
              <a:ext cx="19207" cy="9622"/>
            </a:xfrm>
            <a:custGeom>
              <a:avLst/>
              <a:gdLst/>
              <a:ahLst/>
              <a:cxnLst/>
              <a:rect l="l" t="t" r="r" b="b"/>
              <a:pathLst>
                <a:path w="541" h="271" extrusionOk="0">
                  <a:moveTo>
                    <a:pt x="136" y="0"/>
                  </a:moveTo>
                  <a:cubicBezTo>
                    <a:pt x="61" y="0"/>
                    <a:pt x="1" y="61"/>
                    <a:pt x="1" y="136"/>
                  </a:cubicBezTo>
                  <a:cubicBezTo>
                    <a:pt x="1" y="209"/>
                    <a:pt x="61" y="271"/>
                    <a:pt x="136" y="271"/>
                  </a:cubicBezTo>
                  <a:lnTo>
                    <a:pt x="405" y="271"/>
                  </a:lnTo>
                  <a:cubicBezTo>
                    <a:pt x="481" y="271"/>
                    <a:pt x="540" y="210"/>
                    <a:pt x="540" y="136"/>
                  </a:cubicBezTo>
                  <a:cubicBezTo>
                    <a:pt x="540" y="61"/>
                    <a:pt x="479" y="0"/>
                    <a:pt x="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7"/>
            <p:cNvSpPr/>
            <p:nvPr/>
          </p:nvSpPr>
          <p:spPr>
            <a:xfrm>
              <a:off x="4789052" y="3747255"/>
              <a:ext cx="49597" cy="9622"/>
            </a:xfrm>
            <a:custGeom>
              <a:avLst/>
              <a:gdLst/>
              <a:ahLst/>
              <a:cxnLst/>
              <a:rect l="l" t="t" r="r" b="b"/>
              <a:pathLst>
                <a:path w="1397" h="271" extrusionOk="0">
                  <a:moveTo>
                    <a:pt x="136" y="0"/>
                  </a:moveTo>
                  <a:cubicBezTo>
                    <a:pt x="63" y="0"/>
                    <a:pt x="1" y="62"/>
                    <a:pt x="1" y="136"/>
                  </a:cubicBezTo>
                  <a:cubicBezTo>
                    <a:pt x="1" y="209"/>
                    <a:pt x="63" y="271"/>
                    <a:pt x="136" y="271"/>
                  </a:cubicBezTo>
                  <a:lnTo>
                    <a:pt x="1263" y="271"/>
                  </a:lnTo>
                  <a:cubicBezTo>
                    <a:pt x="1336" y="271"/>
                    <a:pt x="1397" y="209"/>
                    <a:pt x="1397" y="136"/>
                  </a:cubicBezTo>
                  <a:cubicBezTo>
                    <a:pt x="1397" y="62"/>
                    <a:pt x="1336" y="0"/>
                    <a:pt x="1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7"/>
            <p:cNvSpPr/>
            <p:nvPr/>
          </p:nvSpPr>
          <p:spPr>
            <a:xfrm>
              <a:off x="4848733" y="3747255"/>
              <a:ext cx="19207" cy="9622"/>
            </a:xfrm>
            <a:custGeom>
              <a:avLst/>
              <a:gdLst/>
              <a:ahLst/>
              <a:cxnLst/>
              <a:rect l="l" t="t" r="r" b="b"/>
              <a:pathLst>
                <a:path w="541" h="271" extrusionOk="0">
                  <a:moveTo>
                    <a:pt x="136" y="0"/>
                  </a:moveTo>
                  <a:cubicBezTo>
                    <a:pt x="61" y="0"/>
                    <a:pt x="1" y="62"/>
                    <a:pt x="1" y="136"/>
                  </a:cubicBezTo>
                  <a:cubicBezTo>
                    <a:pt x="1" y="209"/>
                    <a:pt x="61" y="271"/>
                    <a:pt x="136" y="271"/>
                  </a:cubicBezTo>
                  <a:lnTo>
                    <a:pt x="405" y="271"/>
                  </a:lnTo>
                  <a:cubicBezTo>
                    <a:pt x="481" y="271"/>
                    <a:pt x="540" y="209"/>
                    <a:pt x="540" y="136"/>
                  </a:cubicBezTo>
                  <a:cubicBezTo>
                    <a:pt x="540" y="62"/>
                    <a:pt x="479" y="0"/>
                    <a:pt x="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4732210" y="3859837"/>
              <a:ext cx="327049" cy="34901"/>
            </a:xfrm>
            <a:custGeom>
              <a:avLst/>
              <a:gdLst/>
              <a:ahLst/>
              <a:cxnLst/>
              <a:rect l="l" t="t" r="r" b="b"/>
              <a:pathLst>
                <a:path w="9212" h="983" extrusionOk="0">
                  <a:moveTo>
                    <a:pt x="249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585"/>
                  </a:lnTo>
                  <a:cubicBezTo>
                    <a:pt x="0" y="805"/>
                    <a:pt x="177" y="982"/>
                    <a:pt x="397" y="982"/>
                  </a:cubicBezTo>
                  <a:lnTo>
                    <a:pt x="8812" y="982"/>
                  </a:lnTo>
                  <a:cubicBezTo>
                    <a:pt x="9032" y="982"/>
                    <a:pt x="9210" y="805"/>
                    <a:pt x="9212" y="585"/>
                  </a:cubicBezTo>
                  <a:lnTo>
                    <a:pt x="9212" y="251"/>
                  </a:lnTo>
                  <a:cubicBezTo>
                    <a:pt x="9212" y="112"/>
                    <a:pt x="9099" y="1"/>
                    <a:pt x="8961" y="1"/>
                  </a:cubicBezTo>
                  <a:lnTo>
                    <a:pt x="5532" y="1"/>
                  </a:lnTo>
                  <a:lnTo>
                    <a:pt x="4669" y="80"/>
                  </a:lnTo>
                  <a:lnTo>
                    <a:pt x="36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7"/>
            <p:cNvSpPr/>
            <p:nvPr/>
          </p:nvSpPr>
          <p:spPr>
            <a:xfrm>
              <a:off x="5031897" y="3859837"/>
              <a:ext cx="27337" cy="34901"/>
            </a:xfrm>
            <a:custGeom>
              <a:avLst/>
              <a:gdLst/>
              <a:ahLst/>
              <a:cxnLst/>
              <a:rect l="l" t="t" r="r" b="b"/>
              <a:pathLst>
                <a:path w="770" h="983" extrusionOk="0">
                  <a:moveTo>
                    <a:pt x="150" y="1"/>
                  </a:moveTo>
                  <a:cubicBezTo>
                    <a:pt x="287" y="1"/>
                    <a:pt x="398" y="113"/>
                    <a:pt x="398" y="251"/>
                  </a:cubicBezTo>
                  <a:lnTo>
                    <a:pt x="398" y="585"/>
                  </a:lnTo>
                  <a:cubicBezTo>
                    <a:pt x="398" y="805"/>
                    <a:pt x="219" y="982"/>
                    <a:pt x="1" y="982"/>
                  </a:cubicBezTo>
                  <a:lnTo>
                    <a:pt x="371" y="982"/>
                  </a:lnTo>
                  <a:cubicBezTo>
                    <a:pt x="591" y="982"/>
                    <a:pt x="769" y="805"/>
                    <a:pt x="769" y="585"/>
                  </a:cubicBezTo>
                  <a:lnTo>
                    <a:pt x="769" y="251"/>
                  </a:lnTo>
                  <a:cubicBezTo>
                    <a:pt x="769" y="112"/>
                    <a:pt x="65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7"/>
            <p:cNvSpPr/>
            <p:nvPr/>
          </p:nvSpPr>
          <p:spPr>
            <a:xfrm>
              <a:off x="4862793" y="3859908"/>
              <a:ext cx="65893" cy="16936"/>
            </a:xfrm>
            <a:custGeom>
              <a:avLst/>
              <a:gdLst/>
              <a:ahLst/>
              <a:cxnLst/>
              <a:rect l="l" t="t" r="r" b="b"/>
              <a:pathLst>
                <a:path w="1856" h="477" extrusionOk="0">
                  <a:moveTo>
                    <a:pt x="0" y="0"/>
                  </a:moveTo>
                  <a:lnTo>
                    <a:pt x="0" y="141"/>
                  </a:lnTo>
                  <a:cubicBezTo>
                    <a:pt x="0" y="326"/>
                    <a:pt x="152" y="477"/>
                    <a:pt x="337" y="477"/>
                  </a:cubicBezTo>
                  <a:lnTo>
                    <a:pt x="1519" y="477"/>
                  </a:lnTo>
                  <a:cubicBezTo>
                    <a:pt x="1704" y="477"/>
                    <a:pt x="1854" y="326"/>
                    <a:pt x="1855" y="141"/>
                  </a:cubicBezTo>
                  <a:lnTo>
                    <a:pt x="1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7"/>
            <p:cNvSpPr/>
            <p:nvPr/>
          </p:nvSpPr>
          <p:spPr>
            <a:xfrm>
              <a:off x="4903516" y="3859837"/>
              <a:ext cx="25100" cy="16971"/>
            </a:xfrm>
            <a:custGeom>
              <a:avLst/>
              <a:gdLst/>
              <a:ahLst/>
              <a:cxnLst/>
              <a:rect l="l" t="t" r="r" b="b"/>
              <a:pathLst>
                <a:path w="707" h="478" extrusionOk="0">
                  <a:moveTo>
                    <a:pt x="337" y="1"/>
                  </a:moveTo>
                  <a:lnTo>
                    <a:pt x="337" y="141"/>
                  </a:lnTo>
                  <a:cubicBezTo>
                    <a:pt x="337" y="326"/>
                    <a:pt x="186" y="477"/>
                    <a:pt x="0" y="477"/>
                  </a:cubicBezTo>
                  <a:lnTo>
                    <a:pt x="372" y="477"/>
                  </a:lnTo>
                  <a:cubicBezTo>
                    <a:pt x="557" y="477"/>
                    <a:pt x="707" y="326"/>
                    <a:pt x="707" y="141"/>
                  </a:cubicBezTo>
                  <a:lnTo>
                    <a:pt x="7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19" name="Google Shape;1419;p37"/>
          <p:cNvCxnSpPr>
            <a:stCxn id="1352" idx="3"/>
            <a:endCxn id="1368" idx="1"/>
          </p:cNvCxnSpPr>
          <p:nvPr/>
        </p:nvCxnSpPr>
        <p:spPr>
          <a:xfrm>
            <a:off x="4267125" y="1877225"/>
            <a:ext cx="609900" cy="318900"/>
          </a:xfrm>
          <a:prstGeom prst="bentConnector3">
            <a:avLst>
              <a:gd name="adj1" fmla="val 4998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0" name="Google Shape;1420;p37"/>
          <p:cNvCxnSpPr>
            <a:stCxn id="1371" idx="3"/>
            <a:endCxn id="1353" idx="1"/>
          </p:cNvCxnSpPr>
          <p:nvPr/>
        </p:nvCxnSpPr>
        <p:spPr>
          <a:xfrm rot="10800000" flipH="1">
            <a:off x="4267125" y="3737675"/>
            <a:ext cx="609900" cy="318900"/>
          </a:xfrm>
          <a:prstGeom prst="bentConnector3">
            <a:avLst>
              <a:gd name="adj1" fmla="val 4998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3" name="Google Shape;1923;p45"/>
          <p:cNvGrpSpPr/>
          <p:nvPr/>
        </p:nvGrpSpPr>
        <p:grpSpPr>
          <a:xfrm>
            <a:off x="1925554" y="1267209"/>
            <a:ext cx="2874302" cy="3492893"/>
            <a:chOff x="5072850" y="1998050"/>
            <a:chExt cx="2813400" cy="2227800"/>
          </a:xfrm>
        </p:grpSpPr>
        <p:sp>
          <p:nvSpPr>
            <p:cNvPr id="1924" name="Google Shape;1924;p45"/>
            <p:cNvSpPr/>
            <p:nvPr/>
          </p:nvSpPr>
          <p:spPr>
            <a:xfrm>
              <a:off x="5072850" y="2216150"/>
              <a:ext cx="2813400" cy="20097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5"/>
            <p:cNvSpPr/>
            <p:nvPr/>
          </p:nvSpPr>
          <p:spPr>
            <a:xfrm>
              <a:off x="5072850" y="1998050"/>
              <a:ext cx="2813400" cy="2181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6" name="Google Shape;1926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Flow</a:t>
            </a:r>
            <a:r>
              <a:rPr lang="en" dirty="0"/>
              <a:t> Chart</a:t>
            </a:r>
            <a:endParaRPr dirty="0"/>
          </a:p>
        </p:txBody>
      </p:sp>
      <p:grpSp>
        <p:nvGrpSpPr>
          <p:cNvPr id="1929" name="Google Shape;1929;p45"/>
          <p:cNvGrpSpPr/>
          <p:nvPr/>
        </p:nvGrpSpPr>
        <p:grpSpPr>
          <a:xfrm>
            <a:off x="2119128" y="1158159"/>
            <a:ext cx="2813400" cy="288093"/>
            <a:chOff x="1290775" y="1427525"/>
            <a:chExt cx="2813400" cy="218100"/>
          </a:xfrm>
        </p:grpSpPr>
        <p:sp>
          <p:nvSpPr>
            <p:cNvPr id="1930" name="Google Shape;1930;p45"/>
            <p:cNvSpPr/>
            <p:nvPr/>
          </p:nvSpPr>
          <p:spPr>
            <a:xfrm>
              <a:off x="1290775" y="1427525"/>
              <a:ext cx="2813400" cy="218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5"/>
            <p:cNvSpPr/>
            <p:nvPr/>
          </p:nvSpPr>
          <p:spPr>
            <a:xfrm>
              <a:off x="1405200" y="14864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5"/>
            <p:cNvSpPr/>
            <p:nvPr/>
          </p:nvSpPr>
          <p:spPr>
            <a:xfrm>
              <a:off x="1588650" y="14864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5"/>
            <p:cNvSpPr/>
            <p:nvPr/>
          </p:nvSpPr>
          <p:spPr>
            <a:xfrm>
              <a:off x="1772100" y="14864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42F27CF7-E9B3-2DBD-74F4-60F4B8222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128" y="1446185"/>
            <a:ext cx="2813400" cy="32040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2FBDF0-379A-ADFC-5D43-4EC444A29B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546" y="1326184"/>
            <a:ext cx="599180" cy="6471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1" name="Google Shape;2531;p55"/>
          <p:cNvGrpSpPr/>
          <p:nvPr/>
        </p:nvGrpSpPr>
        <p:grpSpPr>
          <a:xfrm>
            <a:off x="965733" y="2207209"/>
            <a:ext cx="1859030" cy="2294503"/>
            <a:chOff x="5072850" y="1998050"/>
            <a:chExt cx="2813403" cy="1594500"/>
          </a:xfrm>
        </p:grpSpPr>
        <p:sp>
          <p:nvSpPr>
            <p:cNvPr id="2532" name="Google Shape;2532;p55"/>
            <p:cNvSpPr/>
            <p:nvPr/>
          </p:nvSpPr>
          <p:spPr>
            <a:xfrm>
              <a:off x="5072853" y="2216150"/>
              <a:ext cx="2813400" cy="13764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5"/>
            <p:cNvSpPr/>
            <p:nvPr/>
          </p:nvSpPr>
          <p:spPr>
            <a:xfrm>
              <a:off x="5072850" y="1998050"/>
              <a:ext cx="2813400" cy="2181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5" name="Google Shape;2535;p5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Sketsa</a:t>
            </a:r>
            <a:r>
              <a:rPr lang="en" dirty="0"/>
              <a:t> Program</a:t>
            </a:r>
            <a:endParaRPr dirty="0"/>
          </a:p>
        </p:txBody>
      </p:sp>
      <p:sp>
        <p:nvSpPr>
          <p:cNvPr id="2536" name="Google Shape;2536;p55"/>
          <p:cNvSpPr/>
          <p:nvPr/>
        </p:nvSpPr>
        <p:spPr>
          <a:xfrm>
            <a:off x="720000" y="1235600"/>
            <a:ext cx="2295000" cy="6813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55"/>
          <p:cNvSpPr txBox="1"/>
          <p:nvPr/>
        </p:nvSpPr>
        <p:spPr>
          <a:xfrm>
            <a:off x="720000" y="1453700"/>
            <a:ext cx="2295000" cy="463200"/>
          </a:xfrm>
          <a:prstGeom prst="rect">
            <a:avLst/>
          </a:prstGeom>
          <a:noFill/>
          <a:ln w="9525" cap="flat" cmpd="sng">
            <a:solidFill>
              <a:srgbClr val="ECE5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 err="1">
                <a:solidFill>
                  <a:srgbClr val="F673A9"/>
                </a:solidFill>
                <a:latin typeface="Zen Dots"/>
                <a:ea typeface="Zen Dots"/>
                <a:cs typeface="Zen Dots"/>
                <a:sym typeface="Zen Dots"/>
              </a:rPr>
              <a:t>Sketsa</a:t>
            </a:r>
            <a:r>
              <a:rPr lang="en-US" sz="1600" dirty="0">
                <a:solidFill>
                  <a:srgbClr val="F673A9"/>
                </a:solidFill>
                <a:latin typeface="Zen Dots"/>
                <a:ea typeface="Zen Dots"/>
                <a:cs typeface="Zen Dots"/>
                <a:sym typeface="Zen Dots"/>
              </a:rPr>
              <a:t> 1</a:t>
            </a:r>
            <a:endParaRPr sz="1600" dirty="0">
              <a:solidFill>
                <a:srgbClr val="F673A9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grpSp>
        <p:nvGrpSpPr>
          <p:cNvPr id="2539" name="Google Shape;2539;p55"/>
          <p:cNvGrpSpPr/>
          <p:nvPr/>
        </p:nvGrpSpPr>
        <p:grpSpPr>
          <a:xfrm>
            <a:off x="720000" y="1235600"/>
            <a:ext cx="2295000" cy="218100"/>
            <a:chOff x="1290775" y="1427525"/>
            <a:chExt cx="2295000" cy="218100"/>
          </a:xfrm>
        </p:grpSpPr>
        <p:sp>
          <p:nvSpPr>
            <p:cNvPr id="2540" name="Google Shape;2540;p55"/>
            <p:cNvSpPr/>
            <p:nvPr/>
          </p:nvSpPr>
          <p:spPr>
            <a:xfrm>
              <a:off x="1290775" y="1427525"/>
              <a:ext cx="2295000" cy="218100"/>
            </a:xfrm>
            <a:prstGeom prst="rect">
              <a:avLst/>
            </a:prstGeom>
            <a:solidFill>
              <a:srgbClr val="ECE5B4"/>
            </a:solidFill>
            <a:ln w="9525" cap="flat" cmpd="sng">
              <a:solidFill>
                <a:srgbClr val="ECE5B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5"/>
            <p:cNvSpPr/>
            <p:nvPr/>
          </p:nvSpPr>
          <p:spPr>
            <a:xfrm>
              <a:off x="14052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5"/>
            <p:cNvSpPr/>
            <p:nvPr/>
          </p:nvSpPr>
          <p:spPr>
            <a:xfrm>
              <a:off x="158865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5"/>
            <p:cNvSpPr/>
            <p:nvPr/>
          </p:nvSpPr>
          <p:spPr>
            <a:xfrm>
              <a:off x="17721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5" name="Google Shape;2545;p55"/>
          <p:cNvSpPr/>
          <p:nvPr/>
        </p:nvSpPr>
        <p:spPr>
          <a:xfrm>
            <a:off x="1155970" y="2135000"/>
            <a:ext cx="1859030" cy="27684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2" name="Google Shape;2562;p55"/>
          <p:cNvGrpSpPr/>
          <p:nvPr/>
        </p:nvGrpSpPr>
        <p:grpSpPr>
          <a:xfrm>
            <a:off x="6343625" y="2226467"/>
            <a:ext cx="1765877" cy="2282699"/>
            <a:chOff x="5072850" y="1998050"/>
            <a:chExt cx="2813403" cy="1594500"/>
          </a:xfrm>
        </p:grpSpPr>
        <p:sp>
          <p:nvSpPr>
            <p:cNvPr id="2563" name="Google Shape;2563;p55"/>
            <p:cNvSpPr/>
            <p:nvPr/>
          </p:nvSpPr>
          <p:spPr>
            <a:xfrm>
              <a:off x="5072853" y="2216150"/>
              <a:ext cx="2813400" cy="13764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5"/>
            <p:cNvSpPr/>
            <p:nvPr/>
          </p:nvSpPr>
          <p:spPr>
            <a:xfrm>
              <a:off x="5072850" y="1998050"/>
              <a:ext cx="2813400" cy="2181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6" name="Google Shape;2566;p55"/>
          <p:cNvSpPr/>
          <p:nvPr/>
        </p:nvSpPr>
        <p:spPr>
          <a:xfrm>
            <a:off x="6129000" y="1235600"/>
            <a:ext cx="2295000" cy="6813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55"/>
          <p:cNvSpPr txBox="1"/>
          <p:nvPr/>
        </p:nvSpPr>
        <p:spPr>
          <a:xfrm>
            <a:off x="6129000" y="1453700"/>
            <a:ext cx="2295000" cy="463200"/>
          </a:xfrm>
          <a:prstGeom prst="rect">
            <a:avLst/>
          </a:prstGeom>
          <a:noFill/>
          <a:ln w="9525" cap="flat" cmpd="sng">
            <a:solidFill>
              <a:srgbClr val="ECE5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rgbClr val="F673A9"/>
                </a:solidFill>
                <a:latin typeface="Zen Dots"/>
                <a:ea typeface="Zen Dots"/>
                <a:cs typeface="Zen Dots"/>
                <a:sym typeface="Zen Dots"/>
              </a:rPr>
              <a:t>Sketsa 2</a:t>
            </a:r>
            <a:endParaRPr sz="1600" dirty="0">
              <a:solidFill>
                <a:srgbClr val="F673A9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grpSp>
        <p:nvGrpSpPr>
          <p:cNvPr id="2569" name="Google Shape;2569;p55"/>
          <p:cNvGrpSpPr/>
          <p:nvPr/>
        </p:nvGrpSpPr>
        <p:grpSpPr>
          <a:xfrm>
            <a:off x="6129000" y="1235600"/>
            <a:ext cx="2295000" cy="218100"/>
            <a:chOff x="1290775" y="1427525"/>
            <a:chExt cx="2295000" cy="218100"/>
          </a:xfrm>
        </p:grpSpPr>
        <p:sp>
          <p:nvSpPr>
            <p:cNvPr id="2570" name="Google Shape;2570;p55"/>
            <p:cNvSpPr/>
            <p:nvPr/>
          </p:nvSpPr>
          <p:spPr>
            <a:xfrm>
              <a:off x="1290775" y="1427525"/>
              <a:ext cx="2295000" cy="218100"/>
            </a:xfrm>
            <a:prstGeom prst="rect">
              <a:avLst/>
            </a:prstGeom>
            <a:solidFill>
              <a:srgbClr val="ECE5B4"/>
            </a:solidFill>
            <a:ln w="9525" cap="flat" cmpd="sng">
              <a:solidFill>
                <a:srgbClr val="ECE5B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5"/>
            <p:cNvSpPr/>
            <p:nvPr/>
          </p:nvSpPr>
          <p:spPr>
            <a:xfrm>
              <a:off x="14052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5"/>
            <p:cNvSpPr/>
            <p:nvPr/>
          </p:nvSpPr>
          <p:spPr>
            <a:xfrm>
              <a:off x="158865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5"/>
            <p:cNvSpPr/>
            <p:nvPr/>
          </p:nvSpPr>
          <p:spPr>
            <a:xfrm>
              <a:off x="17721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5" name="Google Shape;2575;p55"/>
          <p:cNvSpPr/>
          <p:nvPr/>
        </p:nvSpPr>
        <p:spPr>
          <a:xfrm>
            <a:off x="6487570" y="2075500"/>
            <a:ext cx="1936430" cy="31223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4282F5-23AC-D5A9-022F-694CA8F6A162}"/>
              </a:ext>
            </a:extLst>
          </p:cNvPr>
          <p:cNvSpPr/>
          <p:nvPr/>
        </p:nvSpPr>
        <p:spPr>
          <a:xfrm>
            <a:off x="1155970" y="2437112"/>
            <a:ext cx="1859028" cy="19704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775D45-D72C-AE29-0C33-4FDCD8543282}"/>
              </a:ext>
            </a:extLst>
          </p:cNvPr>
          <p:cNvSpPr/>
          <p:nvPr/>
        </p:nvSpPr>
        <p:spPr>
          <a:xfrm>
            <a:off x="1181023" y="2583516"/>
            <a:ext cx="1808922" cy="2174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0C5818-EE6F-438A-3F4B-3DD36EB79753}"/>
              </a:ext>
            </a:extLst>
          </p:cNvPr>
          <p:cNvSpPr/>
          <p:nvPr/>
        </p:nvSpPr>
        <p:spPr>
          <a:xfrm>
            <a:off x="6485984" y="2396210"/>
            <a:ext cx="1936429" cy="201136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4B2A5D-AE5C-89C6-192F-06BFA61195E2}"/>
              </a:ext>
            </a:extLst>
          </p:cNvPr>
          <p:cNvSpPr/>
          <p:nvPr/>
        </p:nvSpPr>
        <p:spPr>
          <a:xfrm>
            <a:off x="6485984" y="2557476"/>
            <a:ext cx="1936429" cy="2174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CE9BFA-594D-3223-2C8D-E2B1BAE6D156}"/>
              </a:ext>
            </a:extLst>
          </p:cNvPr>
          <p:cNvSpPr txBox="1"/>
          <p:nvPr/>
        </p:nvSpPr>
        <p:spPr>
          <a:xfrm>
            <a:off x="1118075" y="2527128"/>
            <a:ext cx="26720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Konversi</a:t>
            </a:r>
            <a:r>
              <a:rPr lang="en-US" sz="1100" dirty="0">
                <a:solidFill>
                  <a:schemeClr val="bg1"/>
                </a:solidFill>
              </a:rPr>
              <a:t> decimal </a:t>
            </a:r>
            <a:r>
              <a:rPr lang="en-US" sz="1100" dirty="0" err="1">
                <a:solidFill>
                  <a:schemeClr val="bg1"/>
                </a:solidFill>
              </a:rPr>
              <a:t>ke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hexa</a:t>
            </a:r>
            <a:endParaRPr lang="en-ID" sz="11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275CC0-EB63-6F18-B75E-9E6BFD489B70}"/>
              </a:ext>
            </a:extLst>
          </p:cNvPr>
          <p:cNvSpPr txBox="1"/>
          <p:nvPr/>
        </p:nvSpPr>
        <p:spPr>
          <a:xfrm>
            <a:off x="1118075" y="2893898"/>
            <a:ext cx="176579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Masukan</a:t>
            </a:r>
            <a:r>
              <a:rPr lang="en-US" sz="1100" dirty="0"/>
              <a:t> Angka :</a:t>
            </a:r>
          </a:p>
          <a:p>
            <a:endParaRPr lang="en-US" sz="1100" dirty="0"/>
          </a:p>
          <a:p>
            <a:r>
              <a:rPr lang="en-US" sz="1100" dirty="0"/>
              <a:t>Hasil </a:t>
            </a:r>
            <a:r>
              <a:rPr lang="en-US" sz="1100" dirty="0" err="1"/>
              <a:t>Konversi</a:t>
            </a:r>
            <a:r>
              <a:rPr lang="en-US" sz="1100" dirty="0"/>
              <a:t> :</a:t>
            </a:r>
            <a:endParaRPr lang="en-ID" sz="1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7FBCCD-2B06-24C0-23E7-A28D1745E63F}"/>
              </a:ext>
            </a:extLst>
          </p:cNvPr>
          <p:cNvSpPr txBox="1"/>
          <p:nvPr/>
        </p:nvSpPr>
        <p:spPr>
          <a:xfrm>
            <a:off x="6426875" y="2537867"/>
            <a:ext cx="26720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Konversi</a:t>
            </a:r>
            <a:r>
              <a:rPr lang="en-US" sz="1100" dirty="0">
                <a:solidFill>
                  <a:schemeClr val="bg1"/>
                </a:solidFill>
              </a:rPr>
              <a:t> decimal </a:t>
            </a:r>
            <a:r>
              <a:rPr lang="en-US" sz="1100" dirty="0" err="1">
                <a:solidFill>
                  <a:schemeClr val="bg1"/>
                </a:solidFill>
              </a:rPr>
              <a:t>ke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hexa</a:t>
            </a:r>
            <a:endParaRPr lang="en-ID" sz="11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C83A76-B1CB-A2AD-E37E-EC6ABC11CDE9}"/>
              </a:ext>
            </a:extLst>
          </p:cNvPr>
          <p:cNvSpPr txBox="1"/>
          <p:nvPr/>
        </p:nvSpPr>
        <p:spPr>
          <a:xfrm>
            <a:off x="6476975" y="2828292"/>
            <a:ext cx="176579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Masukan</a:t>
            </a:r>
            <a:r>
              <a:rPr lang="en-US" sz="1100" dirty="0"/>
              <a:t> Angka : 1234</a:t>
            </a:r>
          </a:p>
          <a:p>
            <a:endParaRPr lang="en-US" sz="1100" dirty="0"/>
          </a:p>
          <a:p>
            <a:r>
              <a:rPr lang="en-US" sz="1100" dirty="0"/>
              <a:t>Hasil </a:t>
            </a:r>
            <a:r>
              <a:rPr lang="en-US" sz="1100" dirty="0" err="1"/>
              <a:t>Konversi</a:t>
            </a:r>
            <a:r>
              <a:rPr lang="en-US" sz="1100" dirty="0"/>
              <a:t> : </a:t>
            </a:r>
            <a:r>
              <a:rPr lang="en-US" sz="1100" dirty="0" err="1"/>
              <a:t>00EA</a:t>
            </a:r>
            <a:endParaRPr lang="en-ID" sz="1100" dirty="0"/>
          </a:p>
        </p:txBody>
      </p:sp>
      <p:grpSp>
        <p:nvGrpSpPr>
          <p:cNvPr id="10" name="Google Shape;4142;p59">
            <a:extLst>
              <a:ext uri="{FF2B5EF4-FFF2-40B4-BE49-F238E27FC236}">
                <a16:creationId xmlns:a16="http://schemas.microsoft.com/office/drawing/2014/main" id="{FD966D5E-30AC-2EAE-5E31-4E86C58F2514}"/>
              </a:ext>
            </a:extLst>
          </p:cNvPr>
          <p:cNvGrpSpPr/>
          <p:nvPr/>
        </p:nvGrpSpPr>
        <p:grpSpPr>
          <a:xfrm>
            <a:off x="4191056" y="1713342"/>
            <a:ext cx="786274" cy="1120162"/>
            <a:chOff x="4120304" y="4147710"/>
            <a:chExt cx="256123" cy="327001"/>
          </a:xfrm>
        </p:grpSpPr>
        <p:sp>
          <p:nvSpPr>
            <p:cNvPr id="11" name="Google Shape;4143;p59">
              <a:extLst>
                <a:ext uri="{FF2B5EF4-FFF2-40B4-BE49-F238E27FC236}">
                  <a16:creationId xmlns:a16="http://schemas.microsoft.com/office/drawing/2014/main" id="{FE5AEFBA-DABA-B271-2059-9A6F94BE41FE}"/>
                </a:ext>
              </a:extLst>
            </p:cNvPr>
            <p:cNvSpPr/>
            <p:nvPr/>
          </p:nvSpPr>
          <p:spPr>
            <a:xfrm>
              <a:off x="4120304" y="4147745"/>
              <a:ext cx="256115" cy="326966"/>
            </a:xfrm>
            <a:custGeom>
              <a:avLst/>
              <a:gdLst/>
              <a:ahLst/>
              <a:cxnLst/>
              <a:rect l="l" t="t" r="r" b="b"/>
              <a:pathLst>
                <a:path w="7214" h="9209" extrusionOk="0">
                  <a:moveTo>
                    <a:pt x="437" y="1"/>
                  </a:moveTo>
                  <a:cubicBezTo>
                    <a:pt x="196" y="1"/>
                    <a:pt x="0" y="196"/>
                    <a:pt x="0" y="438"/>
                  </a:cubicBezTo>
                  <a:lnTo>
                    <a:pt x="0" y="8772"/>
                  </a:lnTo>
                  <a:cubicBezTo>
                    <a:pt x="0" y="9013"/>
                    <a:pt x="197" y="9209"/>
                    <a:pt x="437" y="9209"/>
                  </a:cubicBezTo>
                  <a:lnTo>
                    <a:pt x="6775" y="9209"/>
                  </a:lnTo>
                  <a:cubicBezTo>
                    <a:pt x="7018" y="9209"/>
                    <a:pt x="7214" y="9013"/>
                    <a:pt x="7212" y="8772"/>
                  </a:cubicBezTo>
                  <a:lnTo>
                    <a:pt x="7212" y="438"/>
                  </a:lnTo>
                  <a:cubicBezTo>
                    <a:pt x="7212" y="196"/>
                    <a:pt x="7015" y="1"/>
                    <a:pt x="67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144;p59">
              <a:extLst>
                <a:ext uri="{FF2B5EF4-FFF2-40B4-BE49-F238E27FC236}">
                  <a16:creationId xmlns:a16="http://schemas.microsoft.com/office/drawing/2014/main" id="{C736DB97-71C9-0C23-FE5B-4B4680118315}"/>
                </a:ext>
              </a:extLst>
            </p:cNvPr>
            <p:cNvSpPr/>
            <p:nvPr/>
          </p:nvSpPr>
          <p:spPr>
            <a:xfrm>
              <a:off x="4347741" y="4147710"/>
              <a:ext cx="28686" cy="326930"/>
            </a:xfrm>
            <a:custGeom>
              <a:avLst/>
              <a:gdLst/>
              <a:ahLst/>
              <a:cxnLst/>
              <a:rect l="l" t="t" r="r" b="b"/>
              <a:pathLst>
                <a:path w="808" h="9208" extrusionOk="0">
                  <a:moveTo>
                    <a:pt x="1" y="0"/>
                  </a:moveTo>
                  <a:cubicBezTo>
                    <a:pt x="241" y="0"/>
                    <a:pt x="437" y="194"/>
                    <a:pt x="437" y="436"/>
                  </a:cubicBezTo>
                  <a:lnTo>
                    <a:pt x="437" y="8771"/>
                  </a:lnTo>
                  <a:cubicBezTo>
                    <a:pt x="437" y="9011"/>
                    <a:pt x="241" y="9207"/>
                    <a:pt x="1" y="9207"/>
                  </a:cubicBezTo>
                  <a:lnTo>
                    <a:pt x="370" y="9207"/>
                  </a:lnTo>
                  <a:cubicBezTo>
                    <a:pt x="612" y="9207"/>
                    <a:pt x="808" y="9014"/>
                    <a:pt x="808" y="8771"/>
                  </a:cubicBezTo>
                  <a:lnTo>
                    <a:pt x="808" y="438"/>
                  </a:lnTo>
                  <a:cubicBezTo>
                    <a:pt x="808" y="196"/>
                    <a:pt x="612" y="0"/>
                    <a:pt x="370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145;p59">
              <a:extLst>
                <a:ext uri="{FF2B5EF4-FFF2-40B4-BE49-F238E27FC236}">
                  <a16:creationId xmlns:a16="http://schemas.microsoft.com/office/drawing/2014/main" id="{D87D320D-48C4-D8B5-A5E9-F69BECACE726}"/>
                </a:ext>
              </a:extLst>
            </p:cNvPr>
            <p:cNvSpPr/>
            <p:nvPr/>
          </p:nvSpPr>
          <p:spPr>
            <a:xfrm>
              <a:off x="4142885" y="4170397"/>
              <a:ext cx="210814" cy="266110"/>
            </a:xfrm>
            <a:custGeom>
              <a:avLst/>
              <a:gdLst/>
              <a:ahLst/>
              <a:cxnLst/>
              <a:rect l="l" t="t" r="r" b="b"/>
              <a:pathLst>
                <a:path w="5938" h="7495" extrusionOk="0">
                  <a:moveTo>
                    <a:pt x="220" y="0"/>
                  </a:moveTo>
                  <a:cubicBezTo>
                    <a:pt x="98" y="0"/>
                    <a:pt x="0" y="98"/>
                    <a:pt x="0" y="220"/>
                  </a:cubicBezTo>
                  <a:lnTo>
                    <a:pt x="0" y="3216"/>
                  </a:lnTo>
                  <a:lnTo>
                    <a:pt x="91" y="3429"/>
                  </a:lnTo>
                  <a:lnTo>
                    <a:pt x="89" y="7274"/>
                  </a:lnTo>
                  <a:cubicBezTo>
                    <a:pt x="89" y="7397"/>
                    <a:pt x="189" y="7495"/>
                    <a:pt x="311" y="7495"/>
                  </a:cubicBezTo>
                  <a:lnTo>
                    <a:pt x="5548" y="7495"/>
                  </a:lnTo>
                  <a:cubicBezTo>
                    <a:pt x="5670" y="7495"/>
                    <a:pt x="5768" y="7397"/>
                    <a:pt x="5766" y="7272"/>
                  </a:cubicBezTo>
                  <a:lnTo>
                    <a:pt x="5766" y="3447"/>
                  </a:lnTo>
                  <a:lnTo>
                    <a:pt x="5938" y="3216"/>
                  </a:lnTo>
                  <a:lnTo>
                    <a:pt x="5938" y="220"/>
                  </a:lnTo>
                  <a:cubicBezTo>
                    <a:pt x="5938" y="98"/>
                    <a:pt x="5838" y="0"/>
                    <a:pt x="5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146;p59">
              <a:extLst>
                <a:ext uri="{FF2B5EF4-FFF2-40B4-BE49-F238E27FC236}">
                  <a16:creationId xmlns:a16="http://schemas.microsoft.com/office/drawing/2014/main" id="{56B7360A-74FE-488E-DCE1-6D7314CB314D}"/>
                </a:ext>
              </a:extLst>
            </p:cNvPr>
            <p:cNvSpPr/>
            <p:nvPr/>
          </p:nvSpPr>
          <p:spPr>
            <a:xfrm>
              <a:off x="4333220" y="4170397"/>
              <a:ext cx="20520" cy="266110"/>
            </a:xfrm>
            <a:custGeom>
              <a:avLst/>
              <a:gdLst/>
              <a:ahLst/>
              <a:cxnLst/>
              <a:rect l="l" t="t" r="r" b="b"/>
              <a:pathLst>
                <a:path w="578" h="7495" extrusionOk="0">
                  <a:moveTo>
                    <a:pt x="1" y="0"/>
                  </a:moveTo>
                  <a:cubicBezTo>
                    <a:pt x="123" y="0"/>
                    <a:pt x="223" y="98"/>
                    <a:pt x="223" y="220"/>
                  </a:cubicBezTo>
                  <a:lnTo>
                    <a:pt x="223" y="7274"/>
                  </a:lnTo>
                  <a:cubicBezTo>
                    <a:pt x="223" y="7397"/>
                    <a:pt x="123" y="7495"/>
                    <a:pt x="1" y="7495"/>
                  </a:cubicBezTo>
                  <a:lnTo>
                    <a:pt x="356" y="7495"/>
                  </a:lnTo>
                  <a:cubicBezTo>
                    <a:pt x="479" y="7495"/>
                    <a:pt x="578" y="7397"/>
                    <a:pt x="578" y="7274"/>
                  </a:cubicBezTo>
                  <a:lnTo>
                    <a:pt x="578" y="220"/>
                  </a:lnTo>
                  <a:cubicBezTo>
                    <a:pt x="578" y="98"/>
                    <a:pt x="479" y="0"/>
                    <a:pt x="356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147;p59">
              <a:extLst>
                <a:ext uri="{FF2B5EF4-FFF2-40B4-BE49-F238E27FC236}">
                  <a16:creationId xmlns:a16="http://schemas.microsoft.com/office/drawing/2014/main" id="{E068283A-8576-9201-EF04-1116F9630441}"/>
                </a:ext>
              </a:extLst>
            </p:cNvPr>
            <p:cNvSpPr/>
            <p:nvPr/>
          </p:nvSpPr>
          <p:spPr>
            <a:xfrm>
              <a:off x="4142920" y="4410864"/>
              <a:ext cx="210814" cy="25635"/>
            </a:xfrm>
            <a:custGeom>
              <a:avLst/>
              <a:gdLst/>
              <a:ahLst/>
              <a:cxnLst/>
              <a:rect l="l" t="t" r="r" b="b"/>
              <a:pathLst>
                <a:path w="5938" h="722" extrusionOk="0">
                  <a:moveTo>
                    <a:pt x="1" y="1"/>
                  </a:moveTo>
                  <a:lnTo>
                    <a:pt x="1" y="501"/>
                  </a:lnTo>
                  <a:cubicBezTo>
                    <a:pt x="1" y="624"/>
                    <a:pt x="100" y="722"/>
                    <a:pt x="222" y="722"/>
                  </a:cubicBezTo>
                  <a:lnTo>
                    <a:pt x="5716" y="722"/>
                  </a:lnTo>
                  <a:cubicBezTo>
                    <a:pt x="5839" y="722"/>
                    <a:pt x="5938" y="624"/>
                    <a:pt x="5938" y="501"/>
                  </a:cubicBezTo>
                  <a:lnTo>
                    <a:pt x="5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148;p59">
              <a:extLst>
                <a:ext uri="{FF2B5EF4-FFF2-40B4-BE49-F238E27FC236}">
                  <a16:creationId xmlns:a16="http://schemas.microsoft.com/office/drawing/2014/main" id="{2B40F962-AAE6-2921-6F60-46EC4B6E04C9}"/>
                </a:ext>
              </a:extLst>
            </p:cNvPr>
            <p:cNvSpPr/>
            <p:nvPr/>
          </p:nvSpPr>
          <p:spPr>
            <a:xfrm>
              <a:off x="4333220" y="4410864"/>
              <a:ext cx="20520" cy="25635"/>
            </a:xfrm>
            <a:custGeom>
              <a:avLst/>
              <a:gdLst/>
              <a:ahLst/>
              <a:cxnLst/>
              <a:rect l="l" t="t" r="r" b="b"/>
              <a:pathLst>
                <a:path w="578" h="722" extrusionOk="0">
                  <a:moveTo>
                    <a:pt x="223" y="1"/>
                  </a:moveTo>
                  <a:lnTo>
                    <a:pt x="223" y="501"/>
                  </a:lnTo>
                  <a:cubicBezTo>
                    <a:pt x="223" y="624"/>
                    <a:pt x="123" y="722"/>
                    <a:pt x="1" y="722"/>
                  </a:cubicBezTo>
                  <a:lnTo>
                    <a:pt x="356" y="722"/>
                  </a:lnTo>
                  <a:cubicBezTo>
                    <a:pt x="479" y="722"/>
                    <a:pt x="578" y="624"/>
                    <a:pt x="578" y="501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149;p59">
              <a:extLst>
                <a:ext uri="{FF2B5EF4-FFF2-40B4-BE49-F238E27FC236}">
                  <a16:creationId xmlns:a16="http://schemas.microsoft.com/office/drawing/2014/main" id="{9CFD5573-E7F9-7342-8A1E-755ABA9F2371}"/>
                </a:ext>
              </a:extLst>
            </p:cNvPr>
            <p:cNvSpPr/>
            <p:nvPr/>
          </p:nvSpPr>
          <p:spPr>
            <a:xfrm>
              <a:off x="4234236" y="4450770"/>
              <a:ext cx="28118" cy="9657"/>
            </a:xfrm>
            <a:custGeom>
              <a:avLst/>
              <a:gdLst/>
              <a:ahLst/>
              <a:cxnLst/>
              <a:rect l="l" t="t" r="r" b="b"/>
              <a:pathLst>
                <a:path w="792" h="272" extrusionOk="0">
                  <a:moveTo>
                    <a:pt x="135" y="1"/>
                  </a:moveTo>
                  <a:cubicBezTo>
                    <a:pt x="62" y="1"/>
                    <a:pt x="0" y="62"/>
                    <a:pt x="0" y="136"/>
                  </a:cubicBezTo>
                  <a:cubicBezTo>
                    <a:pt x="0" y="209"/>
                    <a:pt x="62" y="271"/>
                    <a:pt x="135" y="271"/>
                  </a:cubicBezTo>
                  <a:lnTo>
                    <a:pt x="658" y="271"/>
                  </a:lnTo>
                  <a:cubicBezTo>
                    <a:pt x="733" y="271"/>
                    <a:pt x="792" y="209"/>
                    <a:pt x="792" y="136"/>
                  </a:cubicBezTo>
                  <a:cubicBezTo>
                    <a:pt x="792" y="62"/>
                    <a:pt x="731" y="1"/>
                    <a:pt x="658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150;p59">
              <a:extLst>
                <a:ext uri="{FF2B5EF4-FFF2-40B4-BE49-F238E27FC236}">
                  <a16:creationId xmlns:a16="http://schemas.microsoft.com/office/drawing/2014/main" id="{17D36653-E603-B7FB-95F2-975B9F534543}"/>
                </a:ext>
              </a:extLst>
            </p:cNvPr>
            <p:cNvSpPr/>
            <p:nvPr/>
          </p:nvSpPr>
          <p:spPr>
            <a:xfrm>
              <a:off x="4142920" y="4284577"/>
              <a:ext cx="70295" cy="63163"/>
            </a:xfrm>
            <a:custGeom>
              <a:avLst/>
              <a:gdLst/>
              <a:ahLst/>
              <a:cxnLst/>
              <a:rect l="l" t="t" r="r" b="b"/>
              <a:pathLst>
                <a:path w="1980" h="1779" extrusionOk="0">
                  <a:moveTo>
                    <a:pt x="1" y="0"/>
                  </a:moveTo>
                  <a:lnTo>
                    <a:pt x="1" y="1779"/>
                  </a:lnTo>
                  <a:lnTo>
                    <a:pt x="1979" y="1779"/>
                  </a:lnTo>
                  <a:lnTo>
                    <a:pt x="19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151;p59">
              <a:extLst>
                <a:ext uri="{FF2B5EF4-FFF2-40B4-BE49-F238E27FC236}">
                  <a16:creationId xmlns:a16="http://schemas.microsoft.com/office/drawing/2014/main" id="{4A5A6C38-3F4D-5939-79FB-D56596EF607E}"/>
                </a:ext>
              </a:extLst>
            </p:cNvPr>
            <p:cNvSpPr/>
            <p:nvPr/>
          </p:nvSpPr>
          <p:spPr>
            <a:xfrm>
              <a:off x="4283479" y="4284577"/>
              <a:ext cx="70259" cy="63163"/>
            </a:xfrm>
            <a:custGeom>
              <a:avLst/>
              <a:gdLst/>
              <a:ahLst/>
              <a:cxnLst/>
              <a:rect l="l" t="t" r="r" b="b"/>
              <a:pathLst>
                <a:path w="1979" h="1779" extrusionOk="0">
                  <a:moveTo>
                    <a:pt x="0" y="0"/>
                  </a:moveTo>
                  <a:lnTo>
                    <a:pt x="0" y="1779"/>
                  </a:lnTo>
                  <a:lnTo>
                    <a:pt x="1979" y="1779"/>
                  </a:lnTo>
                  <a:lnTo>
                    <a:pt x="19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152;p59">
              <a:extLst>
                <a:ext uri="{FF2B5EF4-FFF2-40B4-BE49-F238E27FC236}">
                  <a16:creationId xmlns:a16="http://schemas.microsoft.com/office/drawing/2014/main" id="{461E9483-E544-27FF-8C83-F7C5C0B7D39A}"/>
                </a:ext>
              </a:extLst>
            </p:cNvPr>
            <p:cNvSpPr/>
            <p:nvPr/>
          </p:nvSpPr>
          <p:spPr>
            <a:xfrm>
              <a:off x="4213182" y="4347703"/>
              <a:ext cx="70259" cy="63199"/>
            </a:xfrm>
            <a:custGeom>
              <a:avLst/>
              <a:gdLst/>
              <a:ahLst/>
              <a:cxnLst/>
              <a:rect l="l" t="t" r="r" b="b"/>
              <a:pathLst>
                <a:path w="1979" h="1780" extrusionOk="0">
                  <a:moveTo>
                    <a:pt x="0" y="1"/>
                  </a:moveTo>
                  <a:lnTo>
                    <a:pt x="0" y="1780"/>
                  </a:lnTo>
                  <a:lnTo>
                    <a:pt x="1979" y="1780"/>
                  </a:lnTo>
                  <a:lnTo>
                    <a:pt x="19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153;p59">
              <a:extLst>
                <a:ext uri="{FF2B5EF4-FFF2-40B4-BE49-F238E27FC236}">
                  <a16:creationId xmlns:a16="http://schemas.microsoft.com/office/drawing/2014/main" id="{D8486F22-45D2-6590-FAFE-279B1E560513}"/>
                </a:ext>
              </a:extLst>
            </p:cNvPr>
            <p:cNvSpPr/>
            <p:nvPr/>
          </p:nvSpPr>
          <p:spPr>
            <a:xfrm>
              <a:off x="4213182" y="4284577"/>
              <a:ext cx="70259" cy="63163"/>
            </a:xfrm>
            <a:custGeom>
              <a:avLst/>
              <a:gdLst/>
              <a:ahLst/>
              <a:cxnLst/>
              <a:rect l="l" t="t" r="r" b="b"/>
              <a:pathLst>
                <a:path w="1979" h="1779" extrusionOk="0">
                  <a:moveTo>
                    <a:pt x="0" y="0"/>
                  </a:moveTo>
                  <a:lnTo>
                    <a:pt x="0" y="1779"/>
                  </a:lnTo>
                  <a:lnTo>
                    <a:pt x="1979" y="1779"/>
                  </a:lnTo>
                  <a:lnTo>
                    <a:pt x="19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154;p59">
              <a:extLst>
                <a:ext uri="{FF2B5EF4-FFF2-40B4-BE49-F238E27FC236}">
                  <a16:creationId xmlns:a16="http://schemas.microsoft.com/office/drawing/2014/main" id="{C3F581FE-148D-BF19-8457-406E2B341134}"/>
                </a:ext>
              </a:extLst>
            </p:cNvPr>
            <p:cNvSpPr/>
            <p:nvPr/>
          </p:nvSpPr>
          <p:spPr>
            <a:xfrm>
              <a:off x="4142920" y="4347703"/>
              <a:ext cx="70295" cy="63199"/>
            </a:xfrm>
            <a:custGeom>
              <a:avLst/>
              <a:gdLst/>
              <a:ahLst/>
              <a:cxnLst/>
              <a:rect l="l" t="t" r="r" b="b"/>
              <a:pathLst>
                <a:path w="1980" h="1780" extrusionOk="0">
                  <a:moveTo>
                    <a:pt x="1" y="1"/>
                  </a:moveTo>
                  <a:lnTo>
                    <a:pt x="1" y="1780"/>
                  </a:lnTo>
                  <a:lnTo>
                    <a:pt x="1979" y="1780"/>
                  </a:lnTo>
                  <a:lnTo>
                    <a:pt x="19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155;p59">
              <a:extLst>
                <a:ext uri="{FF2B5EF4-FFF2-40B4-BE49-F238E27FC236}">
                  <a16:creationId xmlns:a16="http://schemas.microsoft.com/office/drawing/2014/main" id="{4BBF2D95-5C75-84C9-FC7C-C4550FBDCD8D}"/>
                </a:ext>
              </a:extLst>
            </p:cNvPr>
            <p:cNvSpPr/>
            <p:nvPr/>
          </p:nvSpPr>
          <p:spPr>
            <a:xfrm>
              <a:off x="4283479" y="4347703"/>
              <a:ext cx="70259" cy="63199"/>
            </a:xfrm>
            <a:custGeom>
              <a:avLst/>
              <a:gdLst/>
              <a:ahLst/>
              <a:cxnLst/>
              <a:rect l="l" t="t" r="r" b="b"/>
              <a:pathLst>
                <a:path w="1979" h="1780" extrusionOk="0">
                  <a:moveTo>
                    <a:pt x="0" y="1"/>
                  </a:moveTo>
                  <a:lnTo>
                    <a:pt x="0" y="1780"/>
                  </a:lnTo>
                  <a:lnTo>
                    <a:pt x="1979" y="1780"/>
                  </a:lnTo>
                  <a:lnTo>
                    <a:pt x="19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156;p59">
              <a:extLst>
                <a:ext uri="{FF2B5EF4-FFF2-40B4-BE49-F238E27FC236}">
                  <a16:creationId xmlns:a16="http://schemas.microsoft.com/office/drawing/2014/main" id="{9C479CDE-8F36-29EF-6F61-464DAE18F0E4}"/>
                </a:ext>
              </a:extLst>
            </p:cNvPr>
            <p:cNvSpPr/>
            <p:nvPr/>
          </p:nvSpPr>
          <p:spPr>
            <a:xfrm>
              <a:off x="4341102" y="4284577"/>
              <a:ext cx="12639" cy="63163"/>
            </a:xfrm>
            <a:custGeom>
              <a:avLst/>
              <a:gdLst/>
              <a:ahLst/>
              <a:cxnLst/>
              <a:rect l="l" t="t" r="r" b="b"/>
              <a:pathLst>
                <a:path w="356" h="1779" extrusionOk="0">
                  <a:moveTo>
                    <a:pt x="1" y="0"/>
                  </a:moveTo>
                  <a:lnTo>
                    <a:pt x="1" y="1779"/>
                  </a:lnTo>
                  <a:lnTo>
                    <a:pt x="356" y="177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157;p59">
              <a:extLst>
                <a:ext uri="{FF2B5EF4-FFF2-40B4-BE49-F238E27FC236}">
                  <a16:creationId xmlns:a16="http://schemas.microsoft.com/office/drawing/2014/main" id="{9C9A59F8-BFC3-C7FA-DCE8-036A53D8E4FB}"/>
                </a:ext>
              </a:extLst>
            </p:cNvPr>
            <p:cNvSpPr/>
            <p:nvPr/>
          </p:nvSpPr>
          <p:spPr>
            <a:xfrm>
              <a:off x="4341102" y="4347703"/>
              <a:ext cx="12639" cy="63199"/>
            </a:xfrm>
            <a:custGeom>
              <a:avLst/>
              <a:gdLst/>
              <a:ahLst/>
              <a:cxnLst/>
              <a:rect l="l" t="t" r="r" b="b"/>
              <a:pathLst>
                <a:path w="356" h="1780" extrusionOk="0">
                  <a:moveTo>
                    <a:pt x="1" y="1"/>
                  </a:moveTo>
                  <a:lnTo>
                    <a:pt x="1" y="1780"/>
                  </a:lnTo>
                  <a:lnTo>
                    <a:pt x="356" y="1780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158;p59">
              <a:extLst>
                <a:ext uri="{FF2B5EF4-FFF2-40B4-BE49-F238E27FC236}">
                  <a16:creationId xmlns:a16="http://schemas.microsoft.com/office/drawing/2014/main" id="{4306F591-711A-9F5C-A521-B519346DBEB4}"/>
                </a:ext>
              </a:extLst>
            </p:cNvPr>
            <p:cNvSpPr/>
            <p:nvPr/>
          </p:nvSpPr>
          <p:spPr>
            <a:xfrm>
              <a:off x="4173773" y="4194504"/>
              <a:ext cx="52153" cy="52157"/>
            </a:xfrm>
            <a:custGeom>
              <a:avLst/>
              <a:gdLst/>
              <a:ahLst/>
              <a:cxnLst/>
              <a:rect l="l" t="t" r="r" b="b"/>
              <a:pathLst>
                <a:path w="1469" h="1469" extrusionOk="0">
                  <a:moveTo>
                    <a:pt x="735" y="0"/>
                  </a:moveTo>
                  <a:cubicBezTo>
                    <a:pt x="329" y="0"/>
                    <a:pt x="1" y="328"/>
                    <a:pt x="1" y="734"/>
                  </a:cubicBezTo>
                  <a:cubicBezTo>
                    <a:pt x="1" y="1140"/>
                    <a:pt x="329" y="1468"/>
                    <a:pt x="735" y="1468"/>
                  </a:cubicBezTo>
                  <a:cubicBezTo>
                    <a:pt x="1139" y="1468"/>
                    <a:pt x="1469" y="1140"/>
                    <a:pt x="1469" y="734"/>
                  </a:cubicBezTo>
                  <a:cubicBezTo>
                    <a:pt x="1469" y="328"/>
                    <a:pt x="1139" y="0"/>
                    <a:pt x="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159;p59">
              <a:extLst>
                <a:ext uri="{FF2B5EF4-FFF2-40B4-BE49-F238E27FC236}">
                  <a16:creationId xmlns:a16="http://schemas.microsoft.com/office/drawing/2014/main" id="{1C1B74CE-076C-90F0-D386-F9203AA3FB0B}"/>
                </a:ext>
              </a:extLst>
            </p:cNvPr>
            <p:cNvSpPr/>
            <p:nvPr/>
          </p:nvSpPr>
          <p:spPr>
            <a:xfrm>
              <a:off x="4179560" y="4196173"/>
              <a:ext cx="46260" cy="50488"/>
            </a:xfrm>
            <a:custGeom>
              <a:avLst/>
              <a:gdLst/>
              <a:ahLst/>
              <a:cxnLst/>
              <a:rect l="l" t="t" r="r" b="b"/>
              <a:pathLst>
                <a:path w="1303" h="1422" extrusionOk="0">
                  <a:moveTo>
                    <a:pt x="823" y="1"/>
                  </a:moveTo>
                  <a:lnTo>
                    <a:pt x="823" y="1"/>
                  </a:lnTo>
                  <a:cubicBezTo>
                    <a:pt x="926" y="126"/>
                    <a:pt x="986" y="289"/>
                    <a:pt x="986" y="463"/>
                  </a:cubicBezTo>
                  <a:cubicBezTo>
                    <a:pt x="986" y="867"/>
                    <a:pt x="658" y="1195"/>
                    <a:pt x="252" y="1195"/>
                  </a:cubicBezTo>
                  <a:cubicBezTo>
                    <a:pt x="164" y="1195"/>
                    <a:pt x="79" y="1178"/>
                    <a:pt x="0" y="1149"/>
                  </a:cubicBezTo>
                  <a:lnTo>
                    <a:pt x="0" y="1149"/>
                  </a:lnTo>
                  <a:cubicBezTo>
                    <a:pt x="136" y="1315"/>
                    <a:pt x="341" y="1421"/>
                    <a:pt x="572" y="1421"/>
                  </a:cubicBezTo>
                  <a:cubicBezTo>
                    <a:pt x="976" y="1421"/>
                    <a:pt x="1303" y="1092"/>
                    <a:pt x="1303" y="687"/>
                  </a:cubicBezTo>
                  <a:cubicBezTo>
                    <a:pt x="1303" y="371"/>
                    <a:pt x="1101" y="102"/>
                    <a:pt x="823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160;p59">
              <a:extLst>
                <a:ext uri="{FF2B5EF4-FFF2-40B4-BE49-F238E27FC236}">
                  <a16:creationId xmlns:a16="http://schemas.microsoft.com/office/drawing/2014/main" id="{A5B65F3D-CA93-F269-09F8-9CD1423B28B2}"/>
                </a:ext>
              </a:extLst>
            </p:cNvPr>
            <p:cNvSpPr/>
            <p:nvPr/>
          </p:nvSpPr>
          <p:spPr>
            <a:xfrm>
              <a:off x="4241336" y="4189604"/>
              <a:ext cx="80804" cy="9835"/>
            </a:xfrm>
            <a:custGeom>
              <a:avLst/>
              <a:gdLst/>
              <a:ahLst/>
              <a:cxnLst/>
              <a:rect l="l" t="t" r="r" b="b"/>
              <a:pathLst>
                <a:path w="2276" h="277" extrusionOk="0">
                  <a:moveTo>
                    <a:pt x="138" y="0"/>
                  </a:moveTo>
                  <a:cubicBezTo>
                    <a:pt x="63" y="0"/>
                    <a:pt x="0" y="64"/>
                    <a:pt x="0" y="138"/>
                  </a:cubicBezTo>
                  <a:cubicBezTo>
                    <a:pt x="0" y="215"/>
                    <a:pt x="61" y="276"/>
                    <a:pt x="138" y="276"/>
                  </a:cubicBezTo>
                  <a:lnTo>
                    <a:pt x="2137" y="276"/>
                  </a:lnTo>
                  <a:cubicBezTo>
                    <a:pt x="2215" y="276"/>
                    <a:pt x="2275" y="216"/>
                    <a:pt x="2275" y="138"/>
                  </a:cubicBezTo>
                  <a:cubicBezTo>
                    <a:pt x="2275" y="64"/>
                    <a:pt x="2215" y="0"/>
                    <a:pt x="2137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161;p59">
              <a:extLst>
                <a:ext uri="{FF2B5EF4-FFF2-40B4-BE49-F238E27FC236}">
                  <a16:creationId xmlns:a16="http://schemas.microsoft.com/office/drawing/2014/main" id="{C9E63797-51C1-8883-007C-C05841DDB614}"/>
                </a:ext>
              </a:extLst>
            </p:cNvPr>
            <p:cNvSpPr/>
            <p:nvPr/>
          </p:nvSpPr>
          <p:spPr>
            <a:xfrm>
              <a:off x="4241372" y="4210019"/>
              <a:ext cx="45337" cy="9870"/>
            </a:xfrm>
            <a:custGeom>
              <a:avLst/>
              <a:gdLst/>
              <a:ahLst/>
              <a:cxnLst/>
              <a:rect l="l" t="t" r="r" b="b"/>
              <a:pathLst>
                <a:path w="1277" h="278" extrusionOk="0">
                  <a:moveTo>
                    <a:pt x="140" y="1"/>
                  </a:moveTo>
                  <a:cubicBezTo>
                    <a:pt x="64" y="1"/>
                    <a:pt x="1" y="61"/>
                    <a:pt x="1" y="139"/>
                  </a:cubicBezTo>
                  <a:cubicBezTo>
                    <a:pt x="1" y="215"/>
                    <a:pt x="62" y="277"/>
                    <a:pt x="140" y="277"/>
                  </a:cubicBezTo>
                  <a:lnTo>
                    <a:pt x="1137" y="277"/>
                  </a:lnTo>
                  <a:cubicBezTo>
                    <a:pt x="1215" y="277"/>
                    <a:pt x="1277" y="217"/>
                    <a:pt x="1277" y="139"/>
                  </a:cubicBezTo>
                  <a:cubicBezTo>
                    <a:pt x="1277" y="64"/>
                    <a:pt x="1215" y="1"/>
                    <a:pt x="1137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162;p59">
              <a:extLst>
                <a:ext uri="{FF2B5EF4-FFF2-40B4-BE49-F238E27FC236}">
                  <a16:creationId xmlns:a16="http://schemas.microsoft.com/office/drawing/2014/main" id="{9E7D4383-321A-0B6A-F341-92AC5B02F862}"/>
                </a:ext>
              </a:extLst>
            </p:cNvPr>
            <p:cNvSpPr/>
            <p:nvPr/>
          </p:nvSpPr>
          <p:spPr>
            <a:xfrm>
              <a:off x="4246626" y="4235866"/>
              <a:ext cx="76259" cy="24569"/>
            </a:xfrm>
            <a:custGeom>
              <a:avLst/>
              <a:gdLst/>
              <a:ahLst/>
              <a:cxnLst/>
              <a:rect l="l" t="t" r="r" b="b"/>
              <a:pathLst>
                <a:path w="2148" h="692" extrusionOk="0">
                  <a:moveTo>
                    <a:pt x="83" y="1"/>
                  </a:moveTo>
                  <a:cubicBezTo>
                    <a:pt x="38" y="1"/>
                    <a:pt x="1" y="37"/>
                    <a:pt x="1" y="84"/>
                  </a:cubicBezTo>
                  <a:lnTo>
                    <a:pt x="1" y="608"/>
                  </a:lnTo>
                  <a:cubicBezTo>
                    <a:pt x="1" y="654"/>
                    <a:pt x="37" y="692"/>
                    <a:pt x="83" y="692"/>
                  </a:cubicBezTo>
                  <a:lnTo>
                    <a:pt x="2066" y="692"/>
                  </a:lnTo>
                  <a:cubicBezTo>
                    <a:pt x="2110" y="692"/>
                    <a:pt x="2148" y="654"/>
                    <a:pt x="2148" y="608"/>
                  </a:cubicBezTo>
                  <a:lnTo>
                    <a:pt x="2148" y="84"/>
                  </a:lnTo>
                  <a:cubicBezTo>
                    <a:pt x="2148" y="38"/>
                    <a:pt x="2112" y="1"/>
                    <a:pt x="2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163;p59">
              <a:extLst>
                <a:ext uri="{FF2B5EF4-FFF2-40B4-BE49-F238E27FC236}">
                  <a16:creationId xmlns:a16="http://schemas.microsoft.com/office/drawing/2014/main" id="{3DFE3A08-5C24-279C-3591-ED6606750977}"/>
                </a:ext>
              </a:extLst>
            </p:cNvPr>
            <p:cNvSpPr/>
            <p:nvPr/>
          </p:nvSpPr>
          <p:spPr>
            <a:xfrm>
              <a:off x="4306770" y="4235830"/>
              <a:ext cx="16118" cy="24569"/>
            </a:xfrm>
            <a:custGeom>
              <a:avLst/>
              <a:gdLst/>
              <a:ahLst/>
              <a:cxnLst/>
              <a:rect l="l" t="t" r="r" b="b"/>
              <a:pathLst>
                <a:path w="454" h="692" extrusionOk="0">
                  <a:moveTo>
                    <a:pt x="0" y="1"/>
                  </a:moveTo>
                  <a:cubicBezTo>
                    <a:pt x="47" y="1"/>
                    <a:pt x="84" y="36"/>
                    <a:pt x="84" y="83"/>
                  </a:cubicBezTo>
                  <a:lnTo>
                    <a:pt x="84" y="608"/>
                  </a:lnTo>
                  <a:cubicBezTo>
                    <a:pt x="84" y="654"/>
                    <a:pt x="48" y="691"/>
                    <a:pt x="0" y="691"/>
                  </a:cubicBezTo>
                  <a:lnTo>
                    <a:pt x="372" y="691"/>
                  </a:lnTo>
                  <a:cubicBezTo>
                    <a:pt x="416" y="691"/>
                    <a:pt x="454" y="655"/>
                    <a:pt x="454" y="608"/>
                  </a:cubicBezTo>
                  <a:lnTo>
                    <a:pt x="454" y="83"/>
                  </a:lnTo>
                  <a:cubicBezTo>
                    <a:pt x="454" y="38"/>
                    <a:pt x="416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5" name="Google Shape;2375;p52"/>
          <p:cNvGrpSpPr/>
          <p:nvPr/>
        </p:nvGrpSpPr>
        <p:grpSpPr>
          <a:xfrm>
            <a:off x="4572000" y="2091284"/>
            <a:ext cx="2039353" cy="218100"/>
            <a:chOff x="1290683" y="1427442"/>
            <a:chExt cx="2867100" cy="218100"/>
          </a:xfrm>
        </p:grpSpPr>
        <p:sp>
          <p:nvSpPr>
            <p:cNvPr id="2376" name="Google Shape;2376;p52"/>
            <p:cNvSpPr/>
            <p:nvPr/>
          </p:nvSpPr>
          <p:spPr>
            <a:xfrm>
              <a:off x="1290683" y="1427442"/>
              <a:ext cx="2867100" cy="218100"/>
            </a:xfrm>
            <a:prstGeom prst="rect">
              <a:avLst/>
            </a:prstGeom>
            <a:solidFill>
              <a:srgbClr val="ECE5B4"/>
            </a:solidFill>
            <a:ln w="9525" cap="flat" cmpd="sng">
              <a:solidFill>
                <a:srgbClr val="ECE5B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7" name="Google Shape;2377;p52"/>
            <p:cNvSpPr/>
            <p:nvPr/>
          </p:nvSpPr>
          <p:spPr>
            <a:xfrm>
              <a:off x="14052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2"/>
            <p:cNvSpPr/>
            <p:nvPr/>
          </p:nvSpPr>
          <p:spPr>
            <a:xfrm>
              <a:off x="158865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2"/>
            <p:cNvSpPr/>
            <p:nvPr/>
          </p:nvSpPr>
          <p:spPr>
            <a:xfrm>
              <a:off x="17721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1" name="Google Shape;2371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2"/>
                </a:solidFill>
              </a:rPr>
              <a:t>Screenshoot</a:t>
            </a:r>
            <a:r>
              <a:rPr lang="en" sz="2400" dirty="0"/>
              <a:t> Codingan di IDE/EDITOR</a:t>
            </a:r>
            <a:endParaRPr sz="2400" dirty="0"/>
          </a:p>
        </p:txBody>
      </p:sp>
      <p:sp>
        <p:nvSpPr>
          <p:cNvPr id="2372" name="Google Shape;2372;p52"/>
          <p:cNvSpPr/>
          <p:nvPr/>
        </p:nvSpPr>
        <p:spPr>
          <a:xfrm>
            <a:off x="720000" y="1780436"/>
            <a:ext cx="2764098" cy="2604900"/>
          </a:xfrm>
          <a:prstGeom prst="rect">
            <a:avLst/>
          </a:prstGeom>
          <a:solidFill>
            <a:srgbClr val="7C7C7C">
              <a:alpha val="14219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52"/>
          <p:cNvSpPr/>
          <p:nvPr/>
        </p:nvSpPr>
        <p:spPr>
          <a:xfrm>
            <a:off x="719975" y="1540570"/>
            <a:ext cx="2764098" cy="24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52"/>
          <p:cNvSpPr/>
          <p:nvPr/>
        </p:nvSpPr>
        <p:spPr>
          <a:xfrm>
            <a:off x="4572000" y="2319820"/>
            <a:ext cx="2039354" cy="20654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2381;p52"/>
          <p:cNvSpPr txBox="1"/>
          <p:nvPr/>
        </p:nvSpPr>
        <p:spPr>
          <a:xfrm>
            <a:off x="4571998" y="2325776"/>
            <a:ext cx="2039355" cy="2059444"/>
          </a:xfrm>
          <a:prstGeom prst="rect">
            <a:avLst/>
          </a:prstGeom>
          <a:noFill/>
          <a:ln w="9525" cap="flat" cmpd="sng">
            <a:solidFill>
              <a:srgbClr val="ECE5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382" name="Google Shape;2382;p52"/>
          <p:cNvSpPr/>
          <p:nvPr/>
        </p:nvSpPr>
        <p:spPr>
          <a:xfrm>
            <a:off x="4566989" y="1402411"/>
            <a:ext cx="2033365" cy="543064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3" name="Google Shape;2383;p52"/>
          <p:cNvGrpSpPr/>
          <p:nvPr/>
        </p:nvGrpSpPr>
        <p:grpSpPr>
          <a:xfrm>
            <a:off x="4571972" y="1171784"/>
            <a:ext cx="2033365" cy="218100"/>
            <a:chOff x="1290775" y="1427529"/>
            <a:chExt cx="2867100" cy="218100"/>
          </a:xfrm>
        </p:grpSpPr>
        <p:sp>
          <p:nvSpPr>
            <p:cNvPr id="2384" name="Google Shape;2384;p52"/>
            <p:cNvSpPr/>
            <p:nvPr/>
          </p:nvSpPr>
          <p:spPr>
            <a:xfrm>
              <a:off x="1290775" y="1427529"/>
              <a:ext cx="2867100" cy="218100"/>
            </a:xfrm>
            <a:prstGeom prst="rect">
              <a:avLst/>
            </a:prstGeom>
            <a:solidFill>
              <a:srgbClr val="ECE5B4"/>
            </a:solidFill>
            <a:ln w="9525" cap="flat" cmpd="sng">
              <a:solidFill>
                <a:srgbClr val="ECE5B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2"/>
            <p:cNvSpPr/>
            <p:nvPr/>
          </p:nvSpPr>
          <p:spPr>
            <a:xfrm>
              <a:off x="14052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2"/>
            <p:cNvSpPr/>
            <p:nvPr/>
          </p:nvSpPr>
          <p:spPr>
            <a:xfrm>
              <a:off x="158865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2"/>
            <p:cNvSpPr/>
            <p:nvPr/>
          </p:nvSpPr>
          <p:spPr>
            <a:xfrm>
              <a:off x="17721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8" name="Google Shape;2388;p52"/>
          <p:cNvSpPr txBox="1"/>
          <p:nvPr/>
        </p:nvSpPr>
        <p:spPr>
          <a:xfrm>
            <a:off x="4577988" y="1356446"/>
            <a:ext cx="2027349" cy="591061"/>
          </a:xfrm>
          <a:prstGeom prst="rect">
            <a:avLst/>
          </a:prstGeom>
          <a:noFill/>
          <a:ln w="9525" cap="flat" cmpd="sng">
            <a:solidFill>
              <a:srgbClr val="ECE5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673A9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6E215B-2F7B-4DE8-0627-7463877A1D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8463"/>
          <a:stretch/>
        </p:blipFill>
        <p:spPr>
          <a:xfrm>
            <a:off x="719975" y="1780436"/>
            <a:ext cx="2764123" cy="26047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58965D-95FF-B8ED-7B95-1C7F18CAB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4446"/>
          <a:stretch/>
        </p:blipFill>
        <p:spPr>
          <a:xfrm>
            <a:off x="4571997" y="2322798"/>
            <a:ext cx="2039356" cy="20594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D72307-2A23-FD0C-4BA2-A1E03C1D2B9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888" r="78415" b="77896"/>
          <a:stretch/>
        </p:blipFill>
        <p:spPr>
          <a:xfrm>
            <a:off x="4565956" y="1399119"/>
            <a:ext cx="2033365" cy="572410"/>
          </a:xfrm>
          <a:prstGeom prst="rect">
            <a:avLst/>
          </a:prstGeom>
        </p:spPr>
      </p:pic>
      <p:grpSp>
        <p:nvGrpSpPr>
          <p:cNvPr id="8" name="Google Shape;4518;p59">
            <a:extLst>
              <a:ext uri="{FF2B5EF4-FFF2-40B4-BE49-F238E27FC236}">
                <a16:creationId xmlns:a16="http://schemas.microsoft.com/office/drawing/2014/main" id="{89208DEA-ABBF-6A6B-B2EF-6224F5620AB8}"/>
              </a:ext>
            </a:extLst>
          </p:cNvPr>
          <p:cNvGrpSpPr/>
          <p:nvPr/>
        </p:nvGrpSpPr>
        <p:grpSpPr>
          <a:xfrm>
            <a:off x="7904747" y="1318092"/>
            <a:ext cx="519253" cy="564300"/>
            <a:chOff x="6674262" y="2854696"/>
            <a:chExt cx="327024" cy="279700"/>
          </a:xfrm>
        </p:grpSpPr>
        <p:sp>
          <p:nvSpPr>
            <p:cNvPr id="9" name="Google Shape;4519;p59">
              <a:extLst>
                <a:ext uri="{FF2B5EF4-FFF2-40B4-BE49-F238E27FC236}">
                  <a16:creationId xmlns:a16="http://schemas.microsoft.com/office/drawing/2014/main" id="{465FFB2B-318B-9425-4606-567DF51EDA15}"/>
                </a:ext>
              </a:extLst>
            </p:cNvPr>
            <p:cNvSpPr/>
            <p:nvPr/>
          </p:nvSpPr>
          <p:spPr>
            <a:xfrm>
              <a:off x="6806513" y="3066903"/>
              <a:ext cx="62449" cy="40618"/>
            </a:xfrm>
            <a:custGeom>
              <a:avLst/>
              <a:gdLst/>
              <a:ahLst/>
              <a:cxnLst/>
              <a:rect l="l" t="t" r="r" b="b"/>
              <a:pathLst>
                <a:path w="1759" h="1144" extrusionOk="0">
                  <a:moveTo>
                    <a:pt x="148" y="1"/>
                  </a:moveTo>
                  <a:cubicBezTo>
                    <a:pt x="148" y="1"/>
                    <a:pt x="98" y="741"/>
                    <a:pt x="0" y="1144"/>
                  </a:cubicBezTo>
                  <a:lnTo>
                    <a:pt x="1759" y="1144"/>
                  </a:lnTo>
                  <a:cubicBezTo>
                    <a:pt x="1662" y="742"/>
                    <a:pt x="1612" y="1"/>
                    <a:pt x="1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520;p59">
              <a:extLst>
                <a:ext uri="{FF2B5EF4-FFF2-40B4-BE49-F238E27FC236}">
                  <a16:creationId xmlns:a16="http://schemas.microsoft.com/office/drawing/2014/main" id="{2364D2FA-2317-0A0E-0448-7821C14ADA78}"/>
                </a:ext>
              </a:extLst>
            </p:cNvPr>
            <p:cNvSpPr/>
            <p:nvPr/>
          </p:nvSpPr>
          <p:spPr>
            <a:xfrm>
              <a:off x="6849757" y="3066903"/>
              <a:ext cx="19242" cy="40618"/>
            </a:xfrm>
            <a:custGeom>
              <a:avLst/>
              <a:gdLst/>
              <a:ahLst/>
              <a:cxnLst/>
              <a:rect l="l" t="t" r="r" b="b"/>
              <a:pathLst>
                <a:path w="542" h="1144" extrusionOk="0">
                  <a:moveTo>
                    <a:pt x="1" y="1"/>
                  </a:moveTo>
                  <a:cubicBezTo>
                    <a:pt x="1" y="1"/>
                    <a:pt x="51" y="741"/>
                    <a:pt x="151" y="1144"/>
                  </a:cubicBezTo>
                  <a:lnTo>
                    <a:pt x="542" y="1144"/>
                  </a:lnTo>
                  <a:cubicBezTo>
                    <a:pt x="444" y="741"/>
                    <a:pt x="394" y="1"/>
                    <a:pt x="394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521;p59">
              <a:extLst>
                <a:ext uri="{FF2B5EF4-FFF2-40B4-BE49-F238E27FC236}">
                  <a16:creationId xmlns:a16="http://schemas.microsoft.com/office/drawing/2014/main" id="{10394B4B-F5F2-8DAB-2706-12EB98975B32}"/>
                </a:ext>
              </a:extLst>
            </p:cNvPr>
            <p:cNvSpPr/>
            <p:nvPr/>
          </p:nvSpPr>
          <p:spPr>
            <a:xfrm>
              <a:off x="6674262" y="2854696"/>
              <a:ext cx="327014" cy="213598"/>
            </a:xfrm>
            <a:custGeom>
              <a:avLst/>
              <a:gdLst/>
              <a:ahLst/>
              <a:cxnLst/>
              <a:rect l="l" t="t" r="r" b="b"/>
              <a:pathLst>
                <a:path w="9211" h="6016" extrusionOk="0">
                  <a:moveTo>
                    <a:pt x="339" y="0"/>
                  </a:moveTo>
                  <a:cubicBezTo>
                    <a:pt x="152" y="0"/>
                    <a:pt x="1" y="151"/>
                    <a:pt x="1" y="338"/>
                  </a:cubicBezTo>
                  <a:lnTo>
                    <a:pt x="1" y="5677"/>
                  </a:lnTo>
                  <a:cubicBezTo>
                    <a:pt x="1" y="5864"/>
                    <a:pt x="152" y="6015"/>
                    <a:pt x="339" y="6015"/>
                  </a:cubicBezTo>
                  <a:lnTo>
                    <a:pt x="8872" y="6015"/>
                  </a:lnTo>
                  <a:cubicBezTo>
                    <a:pt x="9059" y="6015"/>
                    <a:pt x="9211" y="5864"/>
                    <a:pt x="9211" y="5677"/>
                  </a:cubicBezTo>
                  <a:lnTo>
                    <a:pt x="9211" y="338"/>
                  </a:lnTo>
                  <a:cubicBezTo>
                    <a:pt x="9211" y="151"/>
                    <a:pt x="9059" y="0"/>
                    <a:pt x="88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522;p59">
              <a:extLst>
                <a:ext uri="{FF2B5EF4-FFF2-40B4-BE49-F238E27FC236}">
                  <a16:creationId xmlns:a16="http://schemas.microsoft.com/office/drawing/2014/main" id="{1236F6EF-8EF3-9AC5-341F-85E621D618C4}"/>
                </a:ext>
              </a:extLst>
            </p:cNvPr>
            <p:cNvSpPr/>
            <p:nvPr/>
          </p:nvSpPr>
          <p:spPr>
            <a:xfrm>
              <a:off x="6976114" y="2854696"/>
              <a:ext cx="25171" cy="213598"/>
            </a:xfrm>
            <a:custGeom>
              <a:avLst/>
              <a:gdLst/>
              <a:ahLst/>
              <a:cxnLst/>
              <a:rect l="l" t="t" r="r" b="b"/>
              <a:pathLst>
                <a:path w="709" h="6016" extrusionOk="0">
                  <a:moveTo>
                    <a:pt x="1" y="0"/>
                  </a:moveTo>
                  <a:cubicBezTo>
                    <a:pt x="188" y="0"/>
                    <a:pt x="339" y="151"/>
                    <a:pt x="339" y="338"/>
                  </a:cubicBezTo>
                  <a:lnTo>
                    <a:pt x="339" y="5677"/>
                  </a:lnTo>
                  <a:cubicBezTo>
                    <a:pt x="339" y="5864"/>
                    <a:pt x="188" y="6015"/>
                    <a:pt x="1" y="6015"/>
                  </a:cubicBezTo>
                  <a:lnTo>
                    <a:pt x="370" y="6015"/>
                  </a:lnTo>
                  <a:cubicBezTo>
                    <a:pt x="557" y="6015"/>
                    <a:pt x="709" y="5864"/>
                    <a:pt x="709" y="5677"/>
                  </a:cubicBezTo>
                  <a:lnTo>
                    <a:pt x="709" y="338"/>
                  </a:lnTo>
                  <a:cubicBezTo>
                    <a:pt x="709" y="151"/>
                    <a:pt x="557" y="0"/>
                    <a:pt x="370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523;p59">
              <a:extLst>
                <a:ext uri="{FF2B5EF4-FFF2-40B4-BE49-F238E27FC236}">
                  <a16:creationId xmlns:a16="http://schemas.microsoft.com/office/drawing/2014/main" id="{5BFC6945-358A-8A33-1DC5-08BB43FEB1FF}"/>
                </a:ext>
              </a:extLst>
            </p:cNvPr>
            <p:cNvSpPr/>
            <p:nvPr/>
          </p:nvSpPr>
          <p:spPr>
            <a:xfrm>
              <a:off x="6674262" y="3033210"/>
              <a:ext cx="327014" cy="35079"/>
            </a:xfrm>
            <a:custGeom>
              <a:avLst/>
              <a:gdLst/>
              <a:ahLst/>
              <a:cxnLst/>
              <a:rect l="l" t="t" r="r" b="b"/>
              <a:pathLst>
                <a:path w="9211" h="988" extrusionOk="0">
                  <a:moveTo>
                    <a:pt x="1" y="0"/>
                  </a:moveTo>
                  <a:lnTo>
                    <a:pt x="1" y="649"/>
                  </a:lnTo>
                  <a:cubicBezTo>
                    <a:pt x="1" y="836"/>
                    <a:pt x="152" y="987"/>
                    <a:pt x="339" y="987"/>
                  </a:cubicBezTo>
                  <a:lnTo>
                    <a:pt x="8872" y="987"/>
                  </a:lnTo>
                  <a:cubicBezTo>
                    <a:pt x="9059" y="987"/>
                    <a:pt x="9211" y="836"/>
                    <a:pt x="9211" y="649"/>
                  </a:cubicBezTo>
                  <a:lnTo>
                    <a:pt x="92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24;p59">
              <a:extLst>
                <a:ext uri="{FF2B5EF4-FFF2-40B4-BE49-F238E27FC236}">
                  <a16:creationId xmlns:a16="http://schemas.microsoft.com/office/drawing/2014/main" id="{D234CF95-F33E-D869-36F3-B611B910E734}"/>
                </a:ext>
              </a:extLst>
            </p:cNvPr>
            <p:cNvSpPr/>
            <p:nvPr/>
          </p:nvSpPr>
          <p:spPr>
            <a:xfrm>
              <a:off x="6976114" y="3033210"/>
              <a:ext cx="25171" cy="35008"/>
            </a:xfrm>
            <a:custGeom>
              <a:avLst/>
              <a:gdLst/>
              <a:ahLst/>
              <a:cxnLst/>
              <a:rect l="l" t="t" r="r" b="b"/>
              <a:pathLst>
                <a:path w="709" h="986" extrusionOk="0">
                  <a:moveTo>
                    <a:pt x="339" y="0"/>
                  </a:moveTo>
                  <a:lnTo>
                    <a:pt x="339" y="648"/>
                  </a:lnTo>
                  <a:cubicBezTo>
                    <a:pt x="339" y="835"/>
                    <a:pt x="188" y="986"/>
                    <a:pt x="1" y="986"/>
                  </a:cubicBezTo>
                  <a:lnTo>
                    <a:pt x="370" y="986"/>
                  </a:lnTo>
                  <a:cubicBezTo>
                    <a:pt x="557" y="986"/>
                    <a:pt x="709" y="835"/>
                    <a:pt x="709" y="648"/>
                  </a:cubicBezTo>
                  <a:lnTo>
                    <a:pt x="709" y="0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25;p59">
              <a:extLst>
                <a:ext uri="{FF2B5EF4-FFF2-40B4-BE49-F238E27FC236}">
                  <a16:creationId xmlns:a16="http://schemas.microsoft.com/office/drawing/2014/main" id="{7C7A38C3-E476-8AE8-D9C0-66C73382C655}"/>
                </a:ext>
              </a:extLst>
            </p:cNvPr>
            <p:cNvSpPr/>
            <p:nvPr/>
          </p:nvSpPr>
          <p:spPr>
            <a:xfrm>
              <a:off x="6674262" y="2854696"/>
              <a:ext cx="100224" cy="178555"/>
            </a:xfrm>
            <a:custGeom>
              <a:avLst/>
              <a:gdLst/>
              <a:ahLst/>
              <a:cxnLst/>
              <a:rect l="l" t="t" r="r" b="b"/>
              <a:pathLst>
                <a:path w="2823" h="5029" extrusionOk="0">
                  <a:moveTo>
                    <a:pt x="339" y="0"/>
                  </a:moveTo>
                  <a:cubicBezTo>
                    <a:pt x="152" y="0"/>
                    <a:pt x="1" y="151"/>
                    <a:pt x="1" y="338"/>
                  </a:cubicBezTo>
                  <a:lnTo>
                    <a:pt x="1" y="5028"/>
                  </a:lnTo>
                  <a:lnTo>
                    <a:pt x="2823" y="502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26;p59">
              <a:extLst>
                <a:ext uri="{FF2B5EF4-FFF2-40B4-BE49-F238E27FC236}">
                  <a16:creationId xmlns:a16="http://schemas.microsoft.com/office/drawing/2014/main" id="{6EC56903-4BCF-E4A7-9410-27891392F9F6}"/>
                </a:ext>
              </a:extLst>
            </p:cNvPr>
            <p:cNvSpPr/>
            <p:nvPr/>
          </p:nvSpPr>
          <p:spPr>
            <a:xfrm>
              <a:off x="6761068" y="2854696"/>
              <a:ext cx="13420" cy="178555"/>
            </a:xfrm>
            <a:custGeom>
              <a:avLst/>
              <a:gdLst/>
              <a:ahLst/>
              <a:cxnLst/>
              <a:rect l="l" t="t" r="r" b="b"/>
              <a:pathLst>
                <a:path w="378" h="5029" extrusionOk="0">
                  <a:moveTo>
                    <a:pt x="1" y="0"/>
                  </a:moveTo>
                  <a:lnTo>
                    <a:pt x="1" y="5028"/>
                  </a:lnTo>
                  <a:lnTo>
                    <a:pt x="378" y="5028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527;p59">
              <a:extLst>
                <a:ext uri="{FF2B5EF4-FFF2-40B4-BE49-F238E27FC236}">
                  <a16:creationId xmlns:a16="http://schemas.microsoft.com/office/drawing/2014/main" id="{00A05B38-9371-3DB5-E7C2-5FB98CE3E9CB}"/>
                </a:ext>
              </a:extLst>
            </p:cNvPr>
            <p:cNvSpPr/>
            <p:nvPr/>
          </p:nvSpPr>
          <p:spPr>
            <a:xfrm>
              <a:off x="6690310" y="2872981"/>
              <a:ext cx="17148" cy="9835"/>
            </a:xfrm>
            <a:custGeom>
              <a:avLst/>
              <a:gdLst/>
              <a:ahLst/>
              <a:cxnLst/>
              <a:rect l="l" t="t" r="r" b="b"/>
              <a:pathLst>
                <a:path w="483" h="277" extrusionOk="0">
                  <a:moveTo>
                    <a:pt x="139" y="0"/>
                  </a:moveTo>
                  <a:cubicBezTo>
                    <a:pt x="64" y="0"/>
                    <a:pt x="1" y="61"/>
                    <a:pt x="1" y="139"/>
                  </a:cubicBezTo>
                  <a:cubicBezTo>
                    <a:pt x="1" y="215"/>
                    <a:pt x="61" y="277"/>
                    <a:pt x="139" y="277"/>
                  </a:cubicBezTo>
                  <a:lnTo>
                    <a:pt x="345" y="277"/>
                  </a:lnTo>
                  <a:cubicBezTo>
                    <a:pt x="419" y="277"/>
                    <a:pt x="483" y="216"/>
                    <a:pt x="483" y="139"/>
                  </a:cubicBezTo>
                  <a:cubicBezTo>
                    <a:pt x="483" y="64"/>
                    <a:pt x="421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528;p59">
              <a:extLst>
                <a:ext uri="{FF2B5EF4-FFF2-40B4-BE49-F238E27FC236}">
                  <a16:creationId xmlns:a16="http://schemas.microsoft.com/office/drawing/2014/main" id="{5239A8A1-1880-6030-95D4-70953F03715E}"/>
                </a:ext>
              </a:extLst>
            </p:cNvPr>
            <p:cNvSpPr/>
            <p:nvPr/>
          </p:nvSpPr>
          <p:spPr>
            <a:xfrm>
              <a:off x="6713955" y="2872981"/>
              <a:ext cx="44556" cy="9835"/>
            </a:xfrm>
            <a:custGeom>
              <a:avLst/>
              <a:gdLst/>
              <a:ahLst/>
              <a:cxnLst/>
              <a:rect l="l" t="t" r="r" b="b"/>
              <a:pathLst>
                <a:path w="1255" h="277" extrusionOk="0">
                  <a:moveTo>
                    <a:pt x="141" y="0"/>
                  </a:moveTo>
                  <a:cubicBezTo>
                    <a:pt x="64" y="0"/>
                    <a:pt x="1" y="61"/>
                    <a:pt x="1" y="139"/>
                  </a:cubicBezTo>
                  <a:cubicBezTo>
                    <a:pt x="1" y="215"/>
                    <a:pt x="63" y="277"/>
                    <a:pt x="141" y="277"/>
                  </a:cubicBezTo>
                  <a:lnTo>
                    <a:pt x="1115" y="277"/>
                  </a:lnTo>
                  <a:cubicBezTo>
                    <a:pt x="1191" y="277"/>
                    <a:pt x="1254" y="216"/>
                    <a:pt x="1254" y="139"/>
                  </a:cubicBezTo>
                  <a:cubicBezTo>
                    <a:pt x="1254" y="64"/>
                    <a:pt x="1192" y="0"/>
                    <a:pt x="1115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529;p59">
              <a:extLst>
                <a:ext uri="{FF2B5EF4-FFF2-40B4-BE49-F238E27FC236}">
                  <a16:creationId xmlns:a16="http://schemas.microsoft.com/office/drawing/2014/main" id="{DDD7B326-21D3-A874-7952-68723D9048BC}"/>
                </a:ext>
              </a:extLst>
            </p:cNvPr>
            <p:cNvSpPr/>
            <p:nvPr/>
          </p:nvSpPr>
          <p:spPr>
            <a:xfrm>
              <a:off x="6699363" y="2899396"/>
              <a:ext cx="17148" cy="9906"/>
            </a:xfrm>
            <a:custGeom>
              <a:avLst/>
              <a:gdLst/>
              <a:ahLst/>
              <a:cxnLst/>
              <a:rect l="l" t="t" r="r" b="b"/>
              <a:pathLst>
                <a:path w="483" h="279" extrusionOk="0">
                  <a:moveTo>
                    <a:pt x="140" y="0"/>
                  </a:moveTo>
                  <a:cubicBezTo>
                    <a:pt x="64" y="0"/>
                    <a:pt x="0" y="64"/>
                    <a:pt x="0" y="140"/>
                  </a:cubicBezTo>
                  <a:cubicBezTo>
                    <a:pt x="0" y="215"/>
                    <a:pt x="62" y="278"/>
                    <a:pt x="140" y="278"/>
                  </a:cubicBezTo>
                  <a:lnTo>
                    <a:pt x="344" y="278"/>
                  </a:lnTo>
                  <a:cubicBezTo>
                    <a:pt x="422" y="278"/>
                    <a:pt x="482" y="215"/>
                    <a:pt x="482" y="140"/>
                  </a:cubicBezTo>
                  <a:cubicBezTo>
                    <a:pt x="482" y="64"/>
                    <a:pt x="422" y="0"/>
                    <a:pt x="344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530;p59">
              <a:extLst>
                <a:ext uri="{FF2B5EF4-FFF2-40B4-BE49-F238E27FC236}">
                  <a16:creationId xmlns:a16="http://schemas.microsoft.com/office/drawing/2014/main" id="{E41E298D-89BF-1872-7DE6-01A945EDBCD8}"/>
                </a:ext>
              </a:extLst>
            </p:cNvPr>
            <p:cNvSpPr/>
            <p:nvPr/>
          </p:nvSpPr>
          <p:spPr>
            <a:xfrm>
              <a:off x="6723079" y="2899396"/>
              <a:ext cx="35431" cy="9906"/>
            </a:xfrm>
            <a:custGeom>
              <a:avLst/>
              <a:gdLst/>
              <a:ahLst/>
              <a:cxnLst/>
              <a:rect l="l" t="t" r="r" b="b"/>
              <a:pathLst>
                <a:path w="998" h="279" extrusionOk="0">
                  <a:moveTo>
                    <a:pt x="138" y="0"/>
                  </a:moveTo>
                  <a:cubicBezTo>
                    <a:pt x="63" y="0"/>
                    <a:pt x="0" y="64"/>
                    <a:pt x="0" y="140"/>
                  </a:cubicBezTo>
                  <a:cubicBezTo>
                    <a:pt x="0" y="215"/>
                    <a:pt x="62" y="278"/>
                    <a:pt x="138" y="278"/>
                  </a:cubicBezTo>
                  <a:lnTo>
                    <a:pt x="858" y="278"/>
                  </a:lnTo>
                  <a:cubicBezTo>
                    <a:pt x="934" y="278"/>
                    <a:pt x="997" y="215"/>
                    <a:pt x="997" y="140"/>
                  </a:cubicBezTo>
                  <a:cubicBezTo>
                    <a:pt x="997" y="64"/>
                    <a:pt x="935" y="0"/>
                    <a:pt x="858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531;p59">
              <a:extLst>
                <a:ext uri="{FF2B5EF4-FFF2-40B4-BE49-F238E27FC236}">
                  <a16:creationId xmlns:a16="http://schemas.microsoft.com/office/drawing/2014/main" id="{8E3DEE91-9566-796C-0C07-522C03DCBEC3}"/>
                </a:ext>
              </a:extLst>
            </p:cNvPr>
            <p:cNvSpPr/>
            <p:nvPr/>
          </p:nvSpPr>
          <p:spPr>
            <a:xfrm>
              <a:off x="6690310" y="2925846"/>
              <a:ext cx="17148" cy="9870"/>
            </a:xfrm>
            <a:custGeom>
              <a:avLst/>
              <a:gdLst/>
              <a:ahLst/>
              <a:cxnLst/>
              <a:rect l="l" t="t" r="r" b="b"/>
              <a:pathLst>
                <a:path w="483" h="278" extrusionOk="0">
                  <a:moveTo>
                    <a:pt x="139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1" y="277"/>
                    <a:pt x="139" y="277"/>
                  </a:cubicBezTo>
                  <a:lnTo>
                    <a:pt x="345" y="277"/>
                  </a:lnTo>
                  <a:cubicBezTo>
                    <a:pt x="419" y="277"/>
                    <a:pt x="483" y="215"/>
                    <a:pt x="483" y="139"/>
                  </a:cubicBezTo>
                  <a:cubicBezTo>
                    <a:pt x="483" y="64"/>
                    <a:pt x="421" y="1"/>
                    <a:pt x="345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532;p59">
              <a:extLst>
                <a:ext uri="{FF2B5EF4-FFF2-40B4-BE49-F238E27FC236}">
                  <a16:creationId xmlns:a16="http://schemas.microsoft.com/office/drawing/2014/main" id="{0CAB2E65-44AC-5C7E-F0C0-5158DD3667CB}"/>
                </a:ext>
              </a:extLst>
            </p:cNvPr>
            <p:cNvSpPr/>
            <p:nvPr/>
          </p:nvSpPr>
          <p:spPr>
            <a:xfrm>
              <a:off x="6713955" y="2925846"/>
              <a:ext cx="44556" cy="9870"/>
            </a:xfrm>
            <a:custGeom>
              <a:avLst/>
              <a:gdLst/>
              <a:ahLst/>
              <a:cxnLst/>
              <a:rect l="l" t="t" r="r" b="b"/>
              <a:pathLst>
                <a:path w="1255" h="278" extrusionOk="0">
                  <a:moveTo>
                    <a:pt x="141" y="1"/>
                  </a:moveTo>
                  <a:cubicBezTo>
                    <a:pt x="64" y="1"/>
                    <a:pt x="1" y="64"/>
                    <a:pt x="1" y="139"/>
                  </a:cubicBezTo>
                  <a:cubicBezTo>
                    <a:pt x="1" y="215"/>
                    <a:pt x="63" y="277"/>
                    <a:pt x="141" y="277"/>
                  </a:cubicBezTo>
                  <a:lnTo>
                    <a:pt x="1115" y="277"/>
                  </a:lnTo>
                  <a:cubicBezTo>
                    <a:pt x="1191" y="277"/>
                    <a:pt x="1254" y="215"/>
                    <a:pt x="1254" y="139"/>
                  </a:cubicBezTo>
                  <a:cubicBezTo>
                    <a:pt x="1254" y="64"/>
                    <a:pt x="1192" y="1"/>
                    <a:pt x="1115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533;p59">
              <a:extLst>
                <a:ext uri="{FF2B5EF4-FFF2-40B4-BE49-F238E27FC236}">
                  <a16:creationId xmlns:a16="http://schemas.microsoft.com/office/drawing/2014/main" id="{035BDD62-AD64-50CB-1E38-859834E3AD22}"/>
                </a:ext>
              </a:extLst>
            </p:cNvPr>
            <p:cNvSpPr/>
            <p:nvPr/>
          </p:nvSpPr>
          <p:spPr>
            <a:xfrm>
              <a:off x="6699363" y="2952261"/>
              <a:ext cx="17148" cy="9906"/>
            </a:xfrm>
            <a:custGeom>
              <a:avLst/>
              <a:gdLst/>
              <a:ahLst/>
              <a:cxnLst/>
              <a:rect l="l" t="t" r="r" b="b"/>
              <a:pathLst>
                <a:path w="483" h="279" extrusionOk="0">
                  <a:moveTo>
                    <a:pt x="140" y="1"/>
                  </a:moveTo>
                  <a:cubicBezTo>
                    <a:pt x="64" y="1"/>
                    <a:pt x="0" y="64"/>
                    <a:pt x="0" y="140"/>
                  </a:cubicBezTo>
                  <a:cubicBezTo>
                    <a:pt x="0" y="215"/>
                    <a:pt x="62" y="279"/>
                    <a:pt x="140" y="279"/>
                  </a:cubicBezTo>
                  <a:lnTo>
                    <a:pt x="344" y="279"/>
                  </a:lnTo>
                  <a:cubicBezTo>
                    <a:pt x="422" y="279"/>
                    <a:pt x="482" y="215"/>
                    <a:pt x="482" y="140"/>
                  </a:cubicBezTo>
                  <a:cubicBezTo>
                    <a:pt x="482" y="64"/>
                    <a:pt x="422" y="1"/>
                    <a:pt x="344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534;p59">
              <a:extLst>
                <a:ext uri="{FF2B5EF4-FFF2-40B4-BE49-F238E27FC236}">
                  <a16:creationId xmlns:a16="http://schemas.microsoft.com/office/drawing/2014/main" id="{2BD6E29A-4376-CF2F-2F5B-17D5F1F876F0}"/>
                </a:ext>
              </a:extLst>
            </p:cNvPr>
            <p:cNvSpPr/>
            <p:nvPr/>
          </p:nvSpPr>
          <p:spPr>
            <a:xfrm>
              <a:off x="6723079" y="2952261"/>
              <a:ext cx="35431" cy="9906"/>
            </a:xfrm>
            <a:custGeom>
              <a:avLst/>
              <a:gdLst/>
              <a:ahLst/>
              <a:cxnLst/>
              <a:rect l="l" t="t" r="r" b="b"/>
              <a:pathLst>
                <a:path w="998" h="279" extrusionOk="0">
                  <a:moveTo>
                    <a:pt x="138" y="1"/>
                  </a:moveTo>
                  <a:cubicBezTo>
                    <a:pt x="63" y="1"/>
                    <a:pt x="0" y="64"/>
                    <a:pt x="0" y="140"/>
                  </a:cubicBezTo>
                  <a:cubicBezTo>
                    <a:pt x="0" y="215"/>
                    <a:pt x="62" y="279"/>
                    <a:pt x="138" y="279"/>
                  </a:cubicBezTo>
                  <a:lnTo>
                    <a:pt x="858" y="279"/>
                  </a:lnTo>
                  <a:cubicBezTo>
                    <a:pt x="934" y="279"/>
                    <a:pt x="997" y="215"/>
                    <a:pt x="997" y="140"/>
                  </a:cubicBezTo>
                  <a:cubicBezTo>
                    <a:pt x="997" y="64"/>
                    <a:pt x="935" y="1"/>
                    <a:pt x="858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535;p59">
              <a:extLst>
                <a:ext uri="{FF2B5EF4-FFF2-40B4-BE49-F238E27FC236}">
                  <a16:creationId xmlns:a16="http://schemas.microsoft.com/office/drawing/2014/main" id="{4C5078C7-CCCD-F6C7-C813-DD681F8D25DB}"/>
                </a:ext>
              </a:extLst>
            </p:cNvPr>
            <p:cNvSpPr/>
            <p:nvPr/>
          </p:nvSpPr>
          <p:spPr>
            <a:xfrm>
              <a:off x="6690310" y="2978747"/>
              <a:ext cx="17148" cy="9835"/>
            </a:xfrm>
            <a:custGeom>
              <a:avLst/>
              <a:gdLst/>
              <a:ahLst/>
              <a:cxnLst/>
              <a:rect l="l" t="t" r="r" b="b"/>
              <a:pathLst>
                <a:path w="483" h="277" extrusionOk="0">
                  <a:moveTo>
                    <a:pt x="139" y="0"/>
                  </a:moveTo>
                  <a:cubicBezTo>
                    <a:pt x="64" y="0"/>
                    <a:pt x="1" y="61"/>
                    <a:pt x="1" y="138"/>
                  </a:cubicBezTo>
                  <a:cubicBezTo>
                    <a:pt x="1" y="215"/>
                    <a:pt x="61" y="277"/>
                    <a:pt x="139" y="277"/>
                  </a:cubicBezTo>
                  <a:lnTo>
                    <a:pt x="345" y="277"/>
                  </a:lnTo>
                  <a:cubicBezTo>
                    <a:pt x="419" y="277"/>
                    <a:pt x="483" y="215"/>
                    <a:pt x="483" y="138"/>
                  </a:cubicBezTo>
                  <a:cubicBezTo>
                    <a:pt x="483" y="64"/>
                    <a:pt x="421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536;p59">
              <a:extLst>
                <a:ext uri="{FF2B5EF4-FFF2-40B4-BE49-F238E27FC236}">
                  <a16:creationId xmlns:a16="http://schemas.microsoft.com/office/drawing/2014/main" id="{1C20769E-5311-C1CE-92F7-442278786F96}"/>
                </a:ext>
              </a:extLst>
            </p:cNvPr>
            <p:cNvSpPr/>
            <p:nvPr/>
          </p:nvSpPr>
          <p:spPr>
            <a:xfrm>
              <a:off x="6713955" y="2978747"/>
              <a:ext cx="44556" cy="9835"/>
            </a:xfrm>
            <a:custGeom>
              <a:avLst/>
              <a:gdLst/>
              <a:ahLst/>
              <a:cxnLst/>
              <a:rect l="l" t="t" r="r" b="b"/>
              <a:pathLst>
                <a:path w="1255" h="277" extrusionOk="0">
                  <a:moveTo>
                    <a:pt x="141" y="0"/>
                  </a:moveTo>
                  <a:cubicBezTo>
                    <a:pt x="64" y="0"/>
                    <a:pt x="1" y="61"/>
                    <a:pt x="1" y="138"/>
                  </a:cubicBezTo>
                  <a:cubicBezTo>
                    <a:pt x="1" y="215"/>
                    <a:pt x="63" y="277"/>
                    <a:pt x="141" y="277"/>
                  </a:cubicBezTo>
                  <a:lnTo>
                    <a:pt x="1115" y="277"/>
                  </a:lnTo>
                  <a:cubicBezTo>
                    <a:pt x="1191" y="277"/>
                    <a:pt x="1254" y="215"/>
                    <a:pt x="1254" y="138"/>
                  </a:cubicBezTo>
                  <a:cubicBezTo>
                    <a:pt x="1254" y="64"/>
                    <a:pt x="1192" y="0"/>
                    <a:pt x="1115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537;p59">
              <a:extLst>
                <a:ext uri="{FF2B5EF4-FFF2-40B4-BE49-F238E27FC236}">
                  <a16:creationId xmlns:a16="http://schemas.microsoft.com/office/drawing/2014/main" id="{DB63C95C-B049-C2C7-8E78-67EA0D41BFDE}"/>
                </a:ext>
              </a:extLst>
            </p:cNvPr>
            <p:cNvSpPr/>
            <p:nvPr/>
          </p:nvSpPr>
          <p:spPr>
            <a:xfrm>
              <a:off x="6699363" y="3005091"/>
              <a:ext cx="17254" cy="9906"/>
            </a:xfrm>
            <a:custGeom>
              <a:avLst/>
              <a:gdLst/>
              <a:ahLst/>
              <a:cxnLst/>
              <a:rect l="l" t="t" r="r" b="b"/>
              <a:pathLst>
                <a:path w="486" h="279" extrusionOk="0">
                  <a:moveTo>
                    <a:pt x="140" y="1"/>
                  </a:moveTo>
                  <a:cubicBezTo>
                    <a:pt x="64" y="1"/>
                    <a:pt x="0" y="63"/>
                    <a:pt x="0" y="139"/>
                  </a:cubicBezTo>
                  <a:cubicBezTo>
                    <a:pt x="0" y="215"/>
                    <a:pt x="62" y="279"/>
                    <a:pt x="140" y="279"/>
                  </a:cubicBezTo>
                  <a:lnTo>
                    <a:pt x="344" y="279"/>
                  </a:lnTo>
                  <a:cubicBezTo>
                    <a:pt x="422" y="279"/>
                    <a:pt x="485" y="217"/>
                    <a:pt x="482" y="139"/>
                  </a:cubicBezTo>
                  <a:cubicBezTo>
                    <a:pt x="482" y="64"/>
                    <a:pt x="422" y="1"/>
                    <a:pt x="344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538;p59">
              <a:extLst>
                <a:ext uri="{FF2B5EF4-FFF2-40B4-BE49-F238E27FC236}">
                  <a16:creationId xmlns:a16="http://schemas.microsoft.com/office/drawing/2014/main" id="{6BE2FE18-C5E2-A9F9-99EB-08535C47D16E}"/>
                </a:ext>
              </a:extLst>
            </p:cNvPr>
            <p:cNvSpPr/>
            <p:nvPr/>
          </p:nvSpPr>
          <p:spPr>
            <a:xfrm>
              <a:off x="6723079" y="3005091"/>
              <a:ext cx="35431" cy="9906"/>
            </a:xfrm>
            <a:custGeom>
              <a:avLst/>
              <a:gdLst/>
              <a:ahLst/>
              <a:cxnLst/>
              <a:rect l="l" t="t" r="r" b="b"/>
              <a:pathLst>
                <a:path w="998" h="279" extrusionOk="0">
                  <a:moveTo>
                    <a:pt x="138" y="1"/>
                  </a:moveTo>
                  <a:cubicBezTo>
                    <a:pt x="63" y="1"/>
                    <a:pt x="0" y="63"/>
                    <a:pt x="0" y="139"/>
                  </a:cubicBezTo>
                  <a:cubicBezTo>
                    <a:pt x="0" y="215"/>
                    <a:pt x="62" y="279"/>
                    <a:pt x="138" y="279"/>
                  </a:cubicBezTo>
                  <a:lnTo>
                    <a:pt x="858" y="279"/>
                  </a:lnTo>
                  <a:cubicBezTo>
                    <a:pt x="934" y="279"/>
                    <a:pt x="997" y="217"/>
                    <a:pt x="997" y="139"/>
                  </a:cubicBezTo>
                  <a:cubicBezTo>
                    <a:pt x="997" y="64"/>
                    <a:pt x="935" y="1"/>
                    <a:pt x="858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539;p59">
              <a:extLst>
                <a:ext uri="{FF2B5EF4-FFF2-40B4-BE49-F238E27FC236}">
                  <a16:creationId xmlns:a16="http://schemas.microsoft.com/office/drawing/2014/main" id="{A4C7FB95-6D6A-8053-CF9C-A3E96CCD1250}"/>
                </a:ext>
              </a:extLst>
            </p:cNvPr>
            <p:cNvSpPr/>
            <p:nvPr/>
          </p:nvSpPr>
          <p:spPr>
            <a:xfrm>
              <a:off x="6821709" y="2874721"/>
              <a:ext cx="27798" cy="30996"/>
            </a:xfrm>
            <a:custGeom>
              <a:avLst/>
              <a:gdLst/>
              <a:ahLst/>
              <a:cxnLst/>
              <a:rect l="l" t="t" r="r" b="b"/>
              <a:pathLst>
                <a:path w="783" h="873" extrusionOk="0">
                  <a:moveTo>
                    <a:pt x="438" y="0"/>
                  </a:moveTo>
                  <a:cubicBezTo>
                    <a:pt x="198" y="0"/>
                    <a:pt x="1" y="196"/>
                    <a:pt x="1" y="436"/>
                  </a:cubicBezTo>
                  <a:cubicBezTo>
                    <a:pt x="1" y="678"/>
                    <a:pt x="199" y="872"/>
                    <a:pt x="440" y="872"/>
                  </a:cubicBezTo>
                  <a:cubicBezTo>
                    <a:pt x="538" y="872"/>
                    <a:pt x="627" y="839"/>
                    <a:pt x="696" y="779"/>
                  </a:cubicBezTo>
                  <a:cubicBezTo>
                    <a:pt x="709" y="766"/>
                    <a:pt x="723" y="753"/>
                    <a:pt x="733" y="739"/>
                  </a:cubicBezTo>
                  <a:cubicBezTo>
                    <a:pt x="782" y="680"/>
                    <a:pt x="775" y="593"/>
                    <a:pt x="717" y="543"/>
                  </a:cubicBezTo>
                  <a:cubicBezTo>
                    <a:pt x="691" y="521"/>
                    <a:pt x="659" y="510"/>
                    <a:pt x="628" y="510"/>
                  </a:cubicBezTo>
                  <a:cubicBezTo>
                    <a:pt x="589" y="510"/>
                    <a:pt x="550" y="527"/>
                    <a:pt x="522" y="559"/>
                  </a:cubicBezTo>
                  <a:lnTo>
                    <a:pt x="510" y="570"/>
                  </a:lnTo>
                  <a:cubicBezTo>
                    <a:pt x="493" y="586"/>
                    <a:pt x="469" y="593"/>
                    <a:pt x="440" y="593"/>
                  </a:cubicBezTo>
                  <a:cubicBezTo>
                    <a:pt x="352" y="593"/>
                    <a:pt x="281" y="521"/>
                    <a:pt x="281" y="435"/>
                  </a:cubicBezTo>
                  <a:cubicBezTo>
                    <a:pt x="281" y="347"/>
                    <a:pt x="353" y="277"/>
                    <a:pt x="440" y="277"/>
                  </a:cubicBezTo>
                  <a:cubicBezTo>
                    <a:pt x="473" y="277"/>
                    <a:pt x="503" y="285"/>
                    <a:pt x="529" y="304"/>
                  </a:cubicBezTo>
                  <a:cubicBezTo>
                    <a:pt x="552" y="320"/>
                    <a:pt x="579" y="328"/>
                    <a:pt x="606" y="328"/>
                  </a:cubicBezTo>
                  <a:cubicBezTo>
                    <a:pt x="650" y="328"/>
                    <a:pt x="694" y="307"/>
                    <a:pt x="720" y="267"/>
                  </a:cubicBezTo>
                  <a:cubicBezTo>
                    <a:pt x="764" y="203"/>
                    <a:pt x="748" y="117"/>
                    <a:pt x="683" y="74"/>
                  </a:cubicBezTo>
                  <a:cubicBezTo>
                    <a:pt x="611" y="25"/>
                    <a:pt x="526" y="0"/>
                    <a:pt x="438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540;p59">
              <a:extLst>
                <a:ext uri="{FF2B5EF4-FFF2-40B4-BE49-F238E27FC236}">
                  <a16:creationId xmlns:a16="http://schemas.microsoft.com/office/drawing/2014/main" id="{125D7403-1325-F455-84F2-0EA10EFEE7EA}"/>
                </a:ext>
              </a:extLst>
            </p:cNvPr>
            <p:cNvSpPr/>
            <p:nvPr/>
          </p:nvSpPr>
          <p:spPr>
            <a:xfrm>
              <a:off x="6854763" y="2874614"/>
              <a:ext cx="31065" cy="31102"/>
            </a:xfrm>
            <a:custGeom>
              <a:avLst/>
              <a:gdLst/>
              <a:ahLst/>
              <a:cxnLst/>
              <a:rect l="l" t="t" r="r" b="b"/>
              <a:pathLst>
                <a:path w="875" h="876" extrusionOk="0">
                  <a:moveTo>
                    <a:pt x="437" y="280"/>
                  </a:moveTo>
                  <a:cubicBezTo>
                    <a:pt x="526" y="280"/>
                    <a:pt x="595" y="352"/>
                    <a:pt x="595" y="438"/>
                  </a:cubicBezTo>
                  <a:cubicBezTo>
                    <a:pt x="595" y="526"/>
                    <a:pt x="523" y="596"/>
                    <a:pt x="437" y="596"/>
                  </a:cubicBezTo>
                  <a:cubicBezTo>
                    <a:pt x="349" y="596"/>
                    <a:pt x="279" y="524"/>
                    <a:pt x="279" y="438"/>
                  </a:cubicBezTo>
                  <a:cubicBezTo>
                    <a:pt x="277" y="350"/>
                    <a:pt x="349" y="280"/>
                    <a:pt x="437" y="280"/>
                  </a:cubicBezTo>
                  <a:close/>
                  <a:moveTo>
                    <a:pt x="437" y="0"/>
                  </a:moveTo>
                  <a:cubicBezTo>
                    <a:pt x="197" y="0"/>
                    <a:pt x="1" y="198"/>
                    <a:pt x="1" y="438"/>
                  </a:cubicBezTo>
                  <a:cubicBezTo>
                    <a:pt x="1" y="680"/>
                    <a:pt x="197" y="875"/>
                    <a:pt x="437" y="875"/>
                  </a:cubicBezTo>
                  <a:cubicBezTo>
                    <a:pt x="679" y="875"/>
                    <a:pt x="874" y="680"/>
                    <a:pt x="874" y="438"/>
                  </a:cubicBezTo>
                  <a:cubicBezTo>
                    <a:pt x="874" y="198"/>
                    <a:pt x="679" y="0"/>
                    <a:pt x="437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541;p59">
              <a:extLst>
                <a:ext uri="{FF2B5EF4-FFF2-40B4-BE49-F238E27FC236}">
                  <a16:creationId xmlns:a16="http://schemas.microsoft.com/office/drawing/2014/main" id="{0AD071E9-CF49-BB11-3DFB-CF84D1E79C21}"/>
                </a:ext>
              </a:extLst>
            </p:cNvPr>
            <p:cNvSpPr/>
            <p:nvPr/>
          </p:nvSpPr>
          <p:spPr>
            <a:xfrm>
              <a:off x="6891473" y="2873691"/>
              <a:ext cx="37917" cy="31244"/>
            </a:xfrm>
            <a:custGeom>
              <a:avLst/>
              <a:gdLst/>
              <a:ahLst/>
              <a:cxnLst/>
              <a:rect l="l" t="t" r="r" b="b"/>
              <a:pathLst>
                <a:path w="1068" h="880" extrusionOk="0">
                  <a:moveTo>
                    <a:pt x="140" y="1"/>
                  </a:moveTo>
                  <a:cubicBezTo>
                    <a:pt x="62" y="1"/>
                    <a:pt x="0" y="62"/>
                    <a:pt x="0" y="139"/>
                  </a:cubicBezTo>
                  <a:lnTo>
                    <a:pt x="0" y="737"/>
                  </a:lnTo>
                  <a:cubicBezTo>
                    <a:pt x="4" y="817"/>
                    <a:pt x="68" y="878"/>
                    <a:pt x="143" y="878"/>
                  </a:cubicBezTo>
                  <a:cubicBezTo>
                    <a:pt x="220" y="878"/>
                    <a:pt x="281" y="815"/>
                    <a:pt x="281" y="739"/>
                  </a:cubicBezTo>
                  <a:lnTo>
                    <a:pt x="281" y="432"/>
                  </a:lnTo>
                  <a:cubicBezTo>
                    <a:pt x="281" y="418"/>
                    <a:pt x="284" y="291"/>
                    <a:pt x="357" y="291"/>
                  </a:cubicBezTo>
                  <a:cubicBezTo>
                    <a:pt x="370" y="291"/>
                    <a:pt x="377" y="293"/>
                    <a:pt x="377" y="293"/>
                  </a:cubicBezTo>
                  <a:cubicBezTo>
                    <a:pt x="377" y="293"/>
                    <a:pt x="396" y="314"/>
                    <a:pt x="399" y="405"/>
                  </a:cubicBezTo>
                  <a:lnTo>
                    <a:pt x="399" y="442"/>
                  </a:lnTo>
                  <a:lnTo>
                    <a:pt x="399" y="444"/>
                  </a:lnTo>
                  <a:lnTo>
                    <a:pt x="399" y="742"/>
                  </a:lnTo>
                  <a:cubicBezTo>
                    <a:pt x="399" y="818"/>
                    <a:pt x="461" y="880"/>
                    <a:pt x="537" y="880"/>
                  </a:cubicBezTo>
                  <a:cubicBezTo>
                    <a:pt x="615" y="880"/>
                    <a:pt x="675" y="817"/>
                    <a:pt x="675" y="742"/>
                  </a:cubicBezTo>
                  <a:lnTo>
                    <a:pt x="675" y="473"/>
                  </a:lnTo>
                  <a:lnTo>
                    <a:pt x="675" y="429"/>
                  </a:lnTo>
                  <a:lnTo>
                    <a:pt x="675" y="418"/>
                  </a:lnTo>
                  <a:lnTo>
                    <a:pt x="675" y="391"/>
                  </a:lnTo>
                  <a:cubicBezTo>
                    <a:pt x="675" y="293"/>
                    <a:pt x="715" y="293"/>
                    <a:pt x="740" y="293"/>
                  </a:cubicBezTo>
                  <a:cubicBezTo>
                    <a:pt x="763" y="293"/>
                    <a:pt x="773" y="297"/>
                    <a:pt x="773" y="297"/>
                  </a:cubicBezTo>
                  <a:cubicBezTo>
                    <a:pt x="774" y="298"/>
                    <a:pt x="792" y="324"/>
                    <a:pt x="787" y="429"/>
                  </a:cubicBezTo>
                  <a:lnTo>
                    <a:pt x="787" y="435"/>
                  </a:lnTo>
                  <a:lnTo>
                    <a:pt x="787" y="739"/>
                  </a:lnTo>
                  <a:cubicBezTo>
                    <a:pt x="787" y="817"/>
                    <a:pt x="849" y="878"/>
                    <a:pt x="925" y="878"/>
                  </a:cubicBezTo>
                  <a:cubicBezTo>
                    <a:pt x="1003" y="878"/>
                    <a:pt x="1064" y="815"/>
                    <a:pt x="1064" y="739"/>
                  </a:cubicBezTo>
                  <a:lnTo>
                    <a:pt x="1064" y="437"/>
                  </a:lnTo>
                  <a:cubicBezTo>
                    <a:pt x="1068" y="339"/>
                    <a:pt x="1062" y="198"/>
                    <a:pt x="971" y="103"/>
                  </a:cubicBezTo>
                  <a:cubicBezTo>
                    <a:pt x="914" y="44"/>
                    <a:pt x="838" y="12"/>
                    <a:pt x="738" y="12"/>
                  </a:cubicBezTo>
                  <a:cubicBezTo>
                    <a:pt x="665" y="12"/>
                    <a:pt x="597" y="32"/>
                    <a:pt x="544" y="68"/>
                  </a:cubicBezTo>
                  <a:cubicBezTo>
                    <a:pt x="481" y="19"/>
                    <a:pt x="409" y="9"/>
                    <a:pt x="353" y="9"/>
                  </a:cubicBezTo>
                  <a:cubicBezTo>
                    <a:pt x="308" y="9"/>
                    <a:pt x="266" y="18"/>
                    <a:pt x="229" y="32"/>
                  </a:cubicBezTo>
                  <a:cubicBezTo>
                    <a:pt x="206" y="12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542;p59">
              <a:extLst>
                <a:ext uri="{FF2B5EF4-FFF2-40B4-BE49-F238E27FC236}">
                  <a16:creationId xmlns:a16="http://schemas.microsoft.com/office/drawing/2014/main" id="{1C5FEEFA-7FD8-20E0-B170-527EE124EA3B}"/>
                </a:ext>
              </a:extLst>
            </p:cNvPr>
            <p:cNvSpPr/>
            <p:nvPr/>
          </p:nvSpPr>
          <p:spPr>
            <a:xfrm>
              <a:off x="6794016" y="2872945"/>
              <a:ext cx="17680" cy="32771"/>
            </a:xfrm>
            <a:custGeom>
              <a:avLst/>
              <a:gdLst/>
              <a:ahLst/>
              <a:cxnLst/>
              <a:rect l="l" t="t" r="r" b="b"/>
              <a:pathLst>
                <a:path w="498" h="923" extrusionOk="0">
                  <a:moveTo>
                    <a:pt x="338" y="1"/>
                  </a:moveTo>
                  <a:cubicBezTo>
                    <a:pt x="290" y="1"/>
                    <a:pt x="245" y="25"/>
                    <a:pt x="218" y="68"/>
                  </a:cubicBezTo>
                  <a:lnTo>
                    <a:pt x="28" y="383"/>
                  </a:lnTo>
                  <a:cubicBezTo>
                    <a:pt x="1" y="426"/>
                    <a:pt x="1" y="479"/>
                    <a:pt x="25" y="524"/>
                  </a:cubicBezTo>
                  <a:lnTo>
                    <a:pt x="217" y="852"/>
                  </a:lnTo>
                  <a:cubicBezTo>
                    <a:pt x="241" y="897"/>
                    <a:pt x="289" y="922"/>
                    <a:pt x="338" y="922"/>
                  </a:cubicBezTo>
                  <a:cubicBezTo>
                    <a:pt x="361" y="922"/>
                    <a:pt x="384" y="917"/>
                    <a:pt x="407" y="904"/>
                  </a:cubicBezTo>
                  <a:cubicBezTo>
                    <a:pt x="474" y="866"/>
                    <a:pt x="497" y="780"/>
                    <a:pt x="457" y="714"/>
                  </a:cubicBezTo>
                  <a:lnTo>
                    <a:pt x="309" y="456"/>
                  </a:lnTo>
                  <a:lnTo>
                    <a:pt x="456" y="212"/>
                  </a:lnTo>
                  <a:cubicBezTo>
                    <a:pt x="496" y="145"/>
                    <a:pt x="474" y="60"/>
                    <a:pt x="410" y="20"/>
                  </a:cubicBezTo>
                  <a:cubicBezTo>
                    <a:pt x="387" y="7"/>
                    <a:pt x="362" y="1"/>
                    <a:pt x="338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543;p59">
              <a:extLst>
                <a:ext uri="{FF2B5EF4-FFF2-40B4-BE49-F238E27FC236}">
                  <a16:creationId xmlns:a16="http://schemas.microsoft.com/office/drawing/2014/main" id="{70CE2640-8D3C-5F10-FA54-3B7D34EED56E}"/>
                </a:ext>
              </a:extLst>
            </p:cNvPr>
            <p:cNvSpPr/>
            <p:nvPr/>
          </p:nvSpPr>
          <p:spPr>
            <a:xfrm>
              <a:off x="6794300" y="2925846"/>
              <a:ext cx="187098" cy="9870"/>
            </a:xfrm>
            <a:custGeom>
              <a:avLst/>
              <a:gdLst/>
              <a:ahLst/>
              <a:cxnLst/>
              <a:rect l="l" t="t" r="r" b="b"/>
              <a:pathLst>
                <a:path w="5270" h="278" extrusionOk="0">
                  <a:moveTo>
                    <a:pt x="138" y="1"/>
                  </a:moveTo>
                  <a:cubicBezTo>
                    <a:pt x="61" y="1"/>
                    <a:pt x="0" y="64"/>
                    <a:pt x="0" y="139"/>
                  </a:cubicBezTo>
                  <a:cubicBezTo>
                    <a:pt x="0" y="215"/>
                    <a:pt x="63" y="277"/>
                    <a:pt x="138" y="277"/>
                  </a:cubicBezTo>
                  <a:lnTo>
                    <a:pt x="5132" y="277"/>
                  </a:lnTo>
                  <a:cubicBezTo>
                    <a:pt x="5209" y="277"/>
                    <a:pt x="5270" y="215"/>
                    <a:pt x="5270" y="139"/>
                  </a:cubicBezTo>
                  <a:cubicBezTo>
                    <a:pt x="5270" y="64"/>
                    <a:pt x="5208" y="1"/>
                    <a:pt x="5132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544;p59">
              <a:extLst>
                <a:ext uri="{FF2B5EF4-FFF2-40B4-BE49-F238E27FC236}">
                  <a16:creationId xmlns:a16="http://schemas.microsoft.com/office/drawing/2014/main" id="{CFD78E46-1F19-FC82-5F0E-177EA9B61B4E}"/>
                </a:ext>
              </a:extLst>
            </p:cNvPr>
            <p:cNvSpPr/>
            <p:nvPr/>
          </p:nvSpPr>
          <p:spPr>
            <a:xfrm>
              <a:off x="6851745" y="2952225"/>
              <a:ext cx="129655" cy="9906"/>
            </a:xfrm>
            <a:custGeom>
              <a:avLst/>
              <a:gdLst/>
              <a:ahLst/>
              <a:cxnLst/>
              <a:rect l="l" t="t" r="r" b="b"/>
              <a:pathLst>
                <a:path w="3652" h="279" extrusionOk="0">
                  <a:moveTo>
                    <a:pt x="139" y="0"/>
                  </a:moveTo>
                  <a:cubicBezTo>
                    <a:pt x="61" y="0"/>
                    <a:pt x="1" y="64"/>
                    <a:pt x="1" y="139"/>
                  </a:cubicBezTo>
                  <a:cubicBezTo>
                    <a:pt x="1" y="216"/>
                    <a:pt x="63" y="278"/>
                    <a:pt x="139" y="278"/>
                  </a:cubicBezTo>
                  <a:lnTo>
                    <a:pt x="3514" y="278"/>
                  </a:lnTo>
                  <a:cubicBezTo>
                    <a:pt x="3591" y="278"/>
                    <a:pt x="3652" y="215"/>
                    <a:pt x="3652" y="139"/>
                  </a:cubicBezTo>
                  <a:cubicBezTo>
                    <a:pt x="3652" y="64"/>
                    <a:pt x="3591" y="0"/>
                    <a:pt x="3514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545;p59">
              <a:extLst>
                <a:ext uri="{FF2B5EF4-FFF2-40B4-BE49-F238E27FC236}">
                  <a16:creationId xmlns:a16="http://schemas.microsoft.com/office/drawing/2014/main" id="{F5887579-9F7D-7415-C5A4-F59A274B0D1C}"/>
                </a:ext>
              </a:extLst>
            </p:cNvPr>
            <p:cNvSpPr/>
            <p:nvPr/>
          </p:nvSpPr>
          <p:spPr>
            <a:xfrm>
              <a:off x="6794300" y="2952261"/>
              <a:ext cx="44520" cy="9906"/>
            </a:xfrm>
            <a:custGeom>
              <a:avLst/>
              <a:gdLst/>
              <a:ahLst/>
              <a:cxnLst/>
              <a:rect l="l" t="t" r="r" b="b"/>
              <a:pathLst>
                <a:path w="1254" h="279" extrusionOk="0">
                  <a:moveTo>
                    <a:pt x="138" y="1"/>
                  </a:moveTo>
                  <a:cubicBezTo>
                    <a:pt x="61" y="1"/>
                    <a:pt x="0" y="64"/>
                    <a:pt x="0" y="140"/>
                  </a:cubicBezTo>
                  <a:cubicBezTo>
                    <a:pt x="0" y="215"/>
                    <a:pt x="63" y="279"/>
                    <a:pt x="138" y="279"/>
                  </a:cubicBezTo>
                  <a:lnTo>
                    <a:pt x="1115" y="279"/>
                  </a:lnTo>
                  <a:cubicBezTo>
                    <a:pt x="1192" y="279"/>
                    <a:pt x="1253" y="215"/>
                    <a:pt x="1253" y="140"/>
                  </a:cubicBezTo>
                  <a:cubicBezTo>
                    <a:pt x="1253" y="64"/>
                    <a:pt x="1190" y="1"/>
                    <a:pt x="1115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546;p59">
              <a:extLst>
                <a:ext uri="{FF2B5EF4-FFF2-40B4-BE49-F238E27FC236}">
                  <a16:creationId xmlns:a16="http://schemas.microsoft.com/office/drawing/2014/main" id="{4ED40105-8DCB-7F62-04C7-106ECEF6DF63}"/>
                </a:ext>
              </a:extLst>
            </p:cNvPr>
            <p:cNvSpPr/>
            <p:nvPr/>
          </p:nvSpPr>
          <p:spPr>
            <a:xfrm>
              <a:off x="6947747" y="2978676"/>
              <a:ext cx="33656" cy="9870"/>
            </a:xfrm>
            <a:custGeom>
              <a:avLst/>
              <a:gdLst/>
              <a:ahLst/>
              <a:cxnLst/>
              <a:rect l="l" t="t" r="r" b="b"/>
              <a:pathLst>
                <a:path w="948" h="278" extrusionOk="0">
                  <a:moveTo>
                    <a:pt x="139" y="1"/>
                  </a:moveTo>
                  <a:cubicBezTo>
                    <a:pt x="61" y="1"/>
                    <a:pt x="1" y="63"/>
                    <a:pt x="1" y="139"/>
                  </a:cubicBezTo>
                  <a:cubicBezTo>
                    <a:pt x="1" y="217"/>
                    <a:pt x="63" y="277"/>
                    <a:pt x="139" y="277"/>
                  </a:cubicBezTo>
                  <a:lnTo>
                    <a:pt x="810" y="277"/>
                  </a:lnTo>
                  <a:cubicBezTo>
                    <a:pt x="887" y="277"/>
                    <a:pt x="948" y="214"/>
                    <a:pt x="948" y="139"/>
                  </a:cubicBezTo>
                  <a:cubicBezTo>
                    <a:pt x="948" y="63"/>
                    <a:pt x="887" y="1"/>
                    <a:pt x="810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547;p59">
              <a:extLst>
                <a:ext uri="{FF2B5EF4-FFF2-40B4-BE49-F238E27FC236}">
                  <a16:creationId xmlns:a16="http://schemas.microsoft.com/office/drawing/2014/main" id="{0141C090-51C9-E1BF-4039-A6835B68C3E0}"/>
                </a:ext>
              </a:extLst>
            </p:cNvPr>
            <p:cNvSpPr/>
            <p:nvPr/>
          </p:nvSpPr>
          <p:spPr>
            <a:xfrm>
              <a:off x="6794300" y="2978747"/>
              <a:ext cx="140554" cy="9835"/>
            </a:xfrm>
            <a:custGeom>
              <a:avLst/>
              <a:gdLst/>
              <a:ahLst/>
              <a:cxnLst/>
              <a:rect l="l" t="t" r="r" b="b"/>
              <a:pathLst>
                <a:path w="3959" h="277" extrusionOk="0">
                  <a:moveTo>
                    <a:pt x="138" y="0"/>
                  </a:moveTo>
                  <a:cubicBezTo>
                    <a:pt x="61" y="0"/>
                    <a:pt x="0" y="64"/>
                    <a:pt x="0" y="138"/>
                  </a:cubicBezTo>
                  <a:cubicBezTo>
                    <a:pt x="0" y="215"/>
                    <a:pt x="63" y="277"/>
                    <a:pt x="138" y="277"/>
                  </a:cubicBezTo>
                  <a:lnTo>
                    <a:pt x="3821" y="277"/>
                  </a:lnTo>
                  <a:cubicBezTo>
                    <a:pt x="3898" y="277"/>
                    <a:pt x="3959" y="215"/>
                    <a:pt x="3959" y="138"/>
                  </a:cubicBezTo>
                  <a:cubicBezTo>
                    <a:pt x="3959" y="61"/>
                    <a:pt x="3896" y="0"/>
                    <a:pt x="3821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548;p59">
              <a:extLst>
                <a:ext uri="{FF2B5EF4-FFF2-40B4-BE49-F238E27FC236}">
                  <a16:creationId xmlns:a16="http://schemas.microsoft.com/office/drawing/2014/main" id="{719D2108-0BE7-5451-372E-B11A959EFF9C}"/>
                </a:ext>
              </a:extLst>
            </p:cNvPr>
            <p:cNvSpPr/>
            <p:nvPr/>
          </p:nvSpPr>
          <p:spPr>
            <a:xfrm>
              <a:off x="6899497" y="3005091"/>
              <a:ext cx="81904" cy="9906"/>
            </a:xfrm>
            <a:custGeom>
              <a:avLst/>
              <a:gdLst/>
              <a:ahLst/>
              <a:cxnLst/>
              <a:rect l="l" t="t" r="r" b="b"/>
              <a:pathLst>
                <a:path w="2307" h="279" extrusionOk="0">
                  <a:moveTo>
                    <a:pt x="138" y="1"/>
                  </a:moveTo>
                  <a:cubicBezTo>
                    <a:pt x="60" y="1"/>
                    <a:pt x="0" y="64"/>
                    <a:pt x="0" y="139"/>
                  </a:cubicBezTo>
                  <a:cubicBezTo>
                    <a:pt x="0" y="217"/>
                    <a:pt x="62" y="279"/>
                    <a:pt x="138" y="279"/>
                  </a:cubicBezTo>
                  <a:lnTo>
                    <a:pt x="2169" y="279"/>
                  </a:lnTo>
                  <a:cubicBezTo>
                    <a:pt x="2246" y="279"/>
                    <a:pt x="2307" y="215"/>
                    <a:pt x="2307" y="139"/>
                  </a:cubicBezTo>
                  <a:cubicBezTo>
                    <a:pt x="2307" y="64"/>
                    <a:pt x="2246" y="1"/>
                    <a:pt x="216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549;p59">
              <a:extLst>
                <a:ext uri="{FF2B5EF4-FFF2-40B4-BE49-F238E27FC236}">
                  <a16:creationId xmlns:a16="http://schemas.microsoft.com/office/drawing/2014/main" id="{853E62CB-DB51-B58A-451C-0442FFDC6D3A}"/>
                </a:ext>
              </a:extLst>
            </p:cNvPr>
            <p:cNvSpPr/>
            <p:nvPr/>
          </p:nvSpPr>
          <p:spPr>
            <a:xfrm>
              <a:off x="6794335" y="3005091"/>
              <a:ext cx="92307" cy="9906"/>
            </a:xfrm>
            <a:custGeom>
              <a:avLst/>
              <a:gdLst/>
              <a:ahLst/>
              <a:cxnLst/>
              <a:rect l="l" t="t" r="r" b="b"/>
              <a:pathLst>
                <a:path w="2600" h="279" extrusionOk="0">
                  <a:moveTo>
                    <a:pt x="139" y="1"/>
                  </a:moveTo>
                  <a:cubicBezTo>
                    <a:pt x="62" y="1"/>
                    <a:pt x="1" y="64"/>
                    <a:pt x="1" y="139"/>
                  </a:cubicBezTo>
                  <a:cubicBezTo>
                    <a:pt x="1" y="217"/>
                    <a:pt x="64" y="279"/>
                    <a:pt x="139" y="279"/>
                  </a:cubicBezTo>
                  <a:lnTo>
                    <a:pt x="2461" y="279"/>
                  </a:lnTo>
                  <a:cubicBezTo>
                    <a:pt x="2539" y="279"/>
                    <a:pt x="2599" y="215"/>
                    <a:pt x="2599" y="139"/>
                  </a:cubicBezTo>
                  <a:cubicBezTo>
                    <a:pt x="2599" y="64"/>
                    <a:pt x="2538" y="1"/>
                    <a:pt x="2461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550;p59">
              <a:extLst>
                <a:ext uri="{FF2B5EF4-FFF2-40B4-BE49-F238E27FC236}">
                  <a16:creationId xmlns:a16="http://schemas.microsoft.com/office/drawing/2014/main" id="{E46A723A-A1A0-5A37-9506-0CD8D238A7CE}"/>
                </a:ext>
              </a:extLst>
            </p:cNvPr>
            <p:cNvSpPr/>
            <p:nvPr/>
          </p:nvSpPr>
          <p:spPr>
            <a:xfrm>
              <a:off x="6739660" y="3106774"/>
              <a:ext cx="196222" cy="27587"/>
            </a:xfrm>
            <a:custGeom>
              <a:avLst/>
              <a:gdLst/>
              <a:ahLst/>
              <a:cxnLst/>
              <a:rect l="l" t="t" r="r" b="b"/>
              <a:pathLst>
                <a:path w="5527" h="777" extrusionOk="0">
                  <a:moveTo>
                    <a:pt x="589" y="0"/>
                  </a:moveTo>
                  <a:cubicBezTo>
                    <a:pt x="264" y="0"/>
                    <a:pt x="1" y="265"/>
                    <a:pt x="1" y="589"/>
                  </a:cubicBezTo>
                  <a:lnTo>
                    <a:pt x="1" y="776"/>
                  </a:lnTo>
                  <a:lnTo>
                    <a:pt x="5527" y="776"/>
                  </a:lnTo>
                  <a:lnTo>
                    <a:pt x="5527" y="589"/>
                  </a:lnTo>
                  <a:cubicBezTo>
                    <a:pt x="5527" y="264"/>
                    <a:pt x="5262" y="0"/>
                    <a:pt x="4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551;p59">
              <a:extLst>
                <a:ext uri="{FF2B5EF4-FFF2-40B4-BE49-F238E27FC236}">
                  <a16:creationId xmlns:a16="http://schemas.microsoft.com/office/drawing/2014/main" id="{57A73BCF-A7A6-1497-C75D-A50B926B712B}"/>
                </a:ext>
              </a:extLst>
            </p:cNvPr>
            <p:cNvSpPr/>
            <p:nvPr/>
          </p:nvSpPr>
          <p:spPr>
            <a:xfrm>
              <a:off x="6900917" y="3106809"/>
              <a:ext cx="34934" cy="27587"/>
            </a:xfrm>
            <a:custGeom>
              <a:avLst/>
              <a:gdLst/>
              <a:ahLst/>
              <a:cxnLst/>
              <a:rect l="l" t="t" r="r" b="b"/>
              <a:pathLst>
                <a:path w="984" h="777" extrusionOk="0">
                  <a:moveTo>
                    <a:pt x="0" y="1"/>
                  </a:moveTo>
                  <a:cubicBezTo>
                    <a:pt x="327" y="1"/>
                    <a:pt x="589" y="266"/>
                    <a:pt x="589" y="589"/>
                  </a:cubicBezTo>
                  <a:lnTo>
                    <a:pt x="589" y="777"/>
                  </a:lnTo>
                  <a:lnTo>
                    <a:pt x="983" y="777"/>
                  </a:lnTo>
                  <a:lnTo>
                    <a:pt x="983" y="589"/>
                  </a:lnTo>
                  <a:cubicBezTo>
                    <a:pt x="983" y="264"/>
                    <a:pt x="720" y="1"/>
                    <a:pt x="395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" name="Google Shape;2582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Screenshot</a:t>
            </a:r>
            <a:r>
              <a:rPr lang="en" dirty="0"/>
              <a:t> Tampilan Luaran</a:t>
            </a:r>
            <a:endParaRPr dirty="0"/>
          </a:p>
        </p:txBody>
      </p:sp>
      <p:grpSp>
        <p:nvGrpSpPr>
          <p:cNvPr id="2590" name="Google Shape;2590;p56"/>
          <p:cNvGrpSpPr/>
          <p:nvPr/>
        </p:nvGrpSpPr>
        <p:grpSpPr>
          <a:xfrm>
            <a:off x="1784564" y="1392534"/>
            <a:ext cx="5771268" cy="3113292"/>
            <a:chOff x="3134000" y="1972250"/>
            <a:chExt cx="3747993" cy="2394923"/>
          </a:xfrm>
        </p:grpSpPr>
        <p:sp>
          <p:nvSpPr>
            <p:cNvPr id="2591" name="Google Shape;2591;p56"/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6"/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93" name="Google Shape;2593;p56"/>
          <p:cNvPicPr preferRelativeResize="0"/>
          <p:nvPr/>
        </p:nvPicPr>
        <p:blipFill rotWithShape="1">
          <a:blip r:embed="rId3">
            <a:alphaModFix/>
          </a:blip>
          <a:srcRect t="5108" b="5108"/>
          <a:stretch/>
        </p:blipFill>
        <p:spPr>
          <a:xfrm>
            <a:off x="2261014" y="1520388"/>
            <a:ext cx="4813554" cy="2540270"/>
          </a:xfrm>
          <a:prstGeom prst="roundRect">
            <a:avLst>
              <a:gd name="adj" fmla="val 601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F06AD4-B603-9843-C6A1-6547C0A9E6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856" t="48187" r="11842" b="9474"/>
          <a:stretch/>
        </p:blipFill>
        <p:spPr>
          <a:xfrm>
            <a:off x="2358189" y="1631384"/>
            <a:ext cx="4626508" cy="23330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41F6-E0A2-D255-9651-AA22F4573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solidFill>
                  <a:schemeClr val="lt2"/>
                </a:solidFill>
              </a:rPr>
              <a:t>Screenshot</a:t>
            </a:r>
            <a:r>
              <a:rPr lang="en" dirty="0"/>
              <a:t> Tampilan Luaran</a:t>
            </a:r>
            <a:endParaRPr lang="en-ID" dirty="0"/>
          </a:p>
        </p:txBody>
      </p:sp>
      <p:grpSp>
        <p:nvGrpSpPr>
          <p:cNvPr id="8" name="Google Shape;2590;p56">
            <a:extLst>
              <a:ext uri="{FF2B5EF4-FFF2-40B4-BE49-F238E27FC236}">
                <a16:creationId xmlns:a16="http://schemas.microsoft.com/office/drawing/2014/main" id="{68868543-A998-4637-BE73-CE3D4C3C7EC6}"/>
              </a:ext>
            </a:extLst>
          </p:cNvPr>
          <p:cNvGrpSpPr/>
          <p:nvPr/>
        </p:nvGrpSpPr>
        <p:grpSpPr>
          <a:xfrm>
            <a:off x="1784564" y="1392534"/>
            <a:ext cx="5771268" cy="3113292"/>
            <a:chOff x="3134000" y="1972250"/>
            <a:chExt cx="3747993" cy="2394923"/>
          </a:xfrm>
        </p:grpSpPr>
        <p:sp>
          <p:nvSpPr>
            <p:cNvPr id="9" name="Google Shape;2591;p56">
              <a:extLst>
                <a:ext uri="{FF2B5EF4-FFF2-40B4-BE49-F238E27FC236}">
                  <a16:creationId xmlns:a16="http://schemas.microsoft.com/office/drawing/2014/main" id="{11108AD5-0381-21F8-8C27-7FA1A1026346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592;p56">
              <a:extLst>
                <a:ext uri="{FF2B5EF4-FFF2-40B4-BE49-F238E27FC236}">
                  <a16:creationId xmlns:a16="http://schemas.microsoft.com/office/drawing/2014/main" id="{328CB6AC-3F31-5928-4B52-C6AC1C5763DC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Google Shape;2593;p56">
            <a:extLst>
              <a:ext uri="{FF2B5EF4-FFF2-40B4-BE49-F238E27FC236}">
                <a16:creationId xmlns:a16="http://schemas.microsoft.com/office/drawing/2014/main" id="{934C15E4-9EFF-5B47-01F1-74121F11E37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5108" b="5108"/>
          <a:stretch/>
        </p:blipFill>
        <p:spPr>
          <a:xfrm>
            <a:off x="2261014" y="1520388"/>
            <a:ext cx="4813554" cy="2540270"/>
          </a:xfrm>
          <a:prstGeom prst="roundRect">
            <a:avLst>
              <a:gd name="adj" fmla="val 601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60F6A64-1A9E-F634-0871-323AF53D32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053" t="48188" r="11974" b="9356"/>
          <a:stretch/>
        </p:blipFill>
        <p:spPr>
          <a:xfrm>
            <a:off x="2394285" y="1628376"/>
            <a:ext cx="4547936" cy="23179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0100B4-DC7F-950D-BD41-32CEDF4BA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021" y="1628376"/>
            <a:ext cx="506942" cy="62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6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B7CC3-D317-2C72-AB92-F4CB0F161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1800" dirty="0">
                <a:solidFill>
                  <a:schemeClr val="lt2"/>
                </a:solidFill>
              </a:rPr>
              <a:t>Screenshot </a:t>
            </a:r>
            <a:r>
              <a:rPr lang="en" sz="1800" dirty="0"/>
              <a:t>Tampilan Unggahan Projek Di Github </a:t>
            </a:r>
            <a:endParaRPr lang="en-ID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87D32A-22F2-323D-2550-4BE0FA1B3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904" y="2168826"/>
            <a:ext cx="4763069" cy="26792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FA3A0C-56F1-A538-120B-785787C84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559" y="1053974"/>
            <a:ext cx="4852537" cy="27295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25893916"/>
      </p:ext>
    </p:extLst>
  </p:cSld>
  <p:clrMapOvr>
    <a:masterClrMapping/>
  </p:clrMapOvr>
</p:sld>
</file>

<file path=ppt/theme/theme1.xml><?xml version="1.0" encoding="utf-8"?>
<a:theme xmlns:a="http://schemas.openxmlformats.org/drawingml/2006/main" name=" Computer Science Degree for College by Slidesgo">
  <a:themeElements>
    <a:clrScheme name="Simple Light">
      <a:dk1>
        <a:srgbClr val="000000"/>
      </a:dk1>
      <a:lt1>
        <a:srgbClr val="FFFFFF"/>
      </a:lt1>
      <a:dk2>
        <a:srgbClr val="ECE5B4"/>
      </a:dk2>
      <a:lt2>
        <a:srgbClr val="F673A9"/>
      </a:lt2>
      <a:accent1>
        <a:srgbClr val="D899B3"/>
      </a:accent1>
      <a:accent2>
        <a:srgbClr val="9A4496"/>
      </a:accent2>
      <a:accent3>
        <a:srgbClr val="7EC8D4"/>
      </a:accent3>
      <a:accent4>
        <a:srgbClr val="6AA4D6"/>
      </a:accent4>
      <a:accent5>
        <a:srgbClr val="06467E"/>
      </a:accent5>
      <a:accent6>
        <a:srgbClr val="2F2B1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120</Words>
  <Application>Microsoft Office PowerPoint</Application>
  <PresentationFormat>On-screen Show (16:9)</PresentationFormat>
  <Paragraphs>32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Zen Dots</vt:lpstr>
      <vt:lpstr>Anaheim</vt:lpstr>
      <vt:lpstr> Computer Science Degree for College by Slidesgo</vt:lpstr>
      <vt:lpstr> APLIKASI KONVERSI  DESIMAL KE HEXADESIMAL</vt:lpstr>
      <vt:lpstr>Data  Diri</vt:lpstr>
      <vt:lpstr>Deskripsi dan fitur-fitur</vt:lpstr>
      <vt:lpstr>Flow Chart</vt:lpstr>
      <vt:lpstr>Sketsa Program</vt:lpstr>
      <vt:lpstr>Screenshoot Codingan di IDE/EDITOR</vt:lpstr>
      <vt:lpstr>Screenshot Tampilan Luaran</vt:lpstr>
      <vt:lpstr>Screenshot Tampilan Luaran</vt:lpstr>
      <vt:lpstr>Screenshot Tampilan Unggahan Projek Di Github </vt:lpstr>
      <vt:lpstr>SEKIAN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APLIKASI KONVERSI  DESIMAL KE HEXADESIMAL</dc:title>
  <dc:creator>DELL</dc:creator>
  <cp:lastModifiedBy>farrel ramadhani</cp:lastModifiedBy>
  <cp:revision>3</cp:revision>
  <dcterms:modified xsi:type="dcterms:W3CDTF">2023-01-10T12:47:42Z</dcterms:modified>
</cp:coreProperties>
</file>